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31" r:id="rId3"/>
  </p:sldMasterIdLst>
  <p:notesMasterIdLst>
    <p:notesMasterId r:id="rId27"/>
  </p:notesMasterIdLst>
  <p:sldIdLst>
    <p:sldId id="281" r:id="rId4"/>
    <p:sldId id="412" r:id="rId5"/>
    <p:sldId id="380" r:id="rId6"/>
    <p:sldId id="337" r:id="rId7"/>
    <p:sldId id="347" r:id="rId8"/>
    <p:sldId id="411" r:id="rId9"/>
    <p:sldId id="280" r:id="rId10"/>
    <p:sldId id="258" r:id="rId11"/>
    <p:sldId id="268" r:id="rId12"/>
    <p:sldId id="267" r:id="rId13"/>
    <p:sldId id="277" r:id="rId14"/>
    <p:sldId id="278" r:id="rId15"/>
    <p:sldId id="269" r:id="rId16"/>
    <p:sldId id="270" r:id="rId17"/>
    <p:sldId id="282" r:id="rId18"/>
    <p:sldId id="276" r:id="rId19"/>
    <p:sldId id="257" r:id="rId20"/>
    <p:sldId id="283" r:id="rId21"/>
    <p:sldId id="261" r:id="rId22"/>
    <p:sldId id="262" r:id="rId23"/>
    <p:sldId id="273" r:id="rId24"/>
    <p:sldId id="274" r:id="rId25"/>
    <p:sldId id="284" r:id="rId26"/>
  </p:sldIdLst>
  <p:sldSz cx="9144000" cy="6858000" type="screen4x3"/>
  <p:notesSz cx="7099300" cy="10234613"/>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F3FF"/>
    <a:srgbClr val="B3E0FF"/>
    <a:srgbClr val="D5EEFF"/>
    <a:srgbClr val="FFC6B9"/>
    <a:srgbClr val="FF9D0D"/>
    <a:srgbClr val="8FD2FF"/>
    <a:srgbClr val="FFB19F"/>
    <a:srgbClr val="FCC0CA"/>
    <a:srgbClr val="FEF3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0" d="100"/>
          <a:sy n="80" d="100"/>
        </p:scale>
        <p:origin x="1450" y="5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image" Target="../media/image23.tiff"/><Relationship Id="rId4" Type="http://schemas.openxmlformats.org/officeDocument/2006/relationships/image" Target="../media/image26.tiff"/></Relationships>
</file>

<file path=ppt/diagrams/_rels/data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image" Target="../media/image28.tiff"/><Relationship Id="rId4" Type="http://schemas.openxmlformats.org/officeDocument/2006/relationships/image" Target="../media/image31.tiff"/></Relationships>
</file>

<file path=ppt/diagrams/_rels/drawing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image" Target="../media/image23.tiff"/><Relationship Id="rId4" Type="http://schemas.openxmlformats.org/officeDocument/2006/relationships/image" Target="../media/image26.tiff"/></Relationships>
</file>

<file path=ppt/diagrams/_rels/drawing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image" Target="../media/image28.tiff"/><Relationship Id="rId4" Type="http://schemas.openxmlformats.org/officeDocument/2006/relationships/image" Target="../media/image31.tiff"/></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FC0BDD-7434-AD42-8CD3-E9B952E57D22}" type="doc">
      <dgm:prSet loTypeId="urn:microsoft.com/office/officeart/2008/layout/AlternatingPictureBlocks" loCatId="" qsTypeId="urn:microsoft.com/office/officeart/2005/8/quickstyle/simple1" qsCatId="simple" csTypeId="urn:microsoft.com/office/officeart/2005/8/colors/colorful4" csCatId="colorful" phldr="1"/>
      <dgm:spPr/>
    </dgm:pt>
    <dgm:pt modelId="{F1FC734F-C590-E54F-8D41-19D334398AC3}">
      <dgm:prSet phldrT="[Text]" custT="1"/>
      <dgm:spPr>
        <a:solidFill>
          <a:schemeClr val="accent5">
            <a:lumMod val="75000"/>
          </a:schemeClr>
        </a:solidFill>
        <a:ln>
          <a:noFill/>
        </a:ln>
      </dgm:spPr>
      <dgm:t>
        <a:bodyPr anchor="t"/>
        <a:lstStyle/>
        <a:p>
          <a:pPr>
            <a:buNone/>
          </a:pPr>
          <a:r>
            <a:rPr lang="en-US" sz="2000" b="1" dirty="0">
              <a:cs typeface="TH SarabunPSK" panose="020B0500040200020003" pitchFamily="34" charset="-34"/>
            </a:rPr>
            <a:t>Meteorological</a:t>
          </a:r>
        </a:p>
      </dgm:t>
    </dgm:pt>
    <dgm:pt modelId="{19025326-C0BA-0A42-A1B2-272EFECD4042}" type="parTrans" cxnId="{D3411D10-4087-014E-BB56-2AE3D97E5DA3}">
      <dgm:prSet/>
      <dgm:spPr/>
      <dgm:t>
        <a:bodyPr/>
        <a:lstStyle/>
        <a:p>
          <a:endParaRPr lang="en-US" sz="2000" b="1"/>
        </a:p>
      </dgm:t>
    </dgm:pt>
    <dgm:pt modelId="{0D6DEE88-8F6C-7B4D-937D-75D06A2E46E6}" type="sibTrans" cxnId="{D3411D10-4087-014E-BB56-2AE3D97E5DA3}">
      <dgm:prSet/>
      <dgm:spPr/>
      <dgm:t>
        <a:bodyPr/>
        <a:lstStyle/>
        <a:p>
          <a:endParaRPr lang="en-US" sz="2000" b="1"/>
        </a:p>
      </dgm:t>
    </dgm:pt>
    <dgm:pt modelId="{02E6B127-A3DB-2E40-94B9-0487E540801B}">
      <dgm:prSet phldrT="[Text]" custT="1"/>
      <dgm:spPr>
        <a:solidFill>
          <a:srgbClr val="00B0F0"/>
        </a:solidFill>
        <a:ln>
          <a:noFill/>
        </a:ln>
      </dgm:spPr>
      <dgm:t>
        <a:bodyPr anchor="t"/>
        <a:lstStyle/>
        <a:p>
          <a:pPr>
            <a:buNone/>
          </a:pPr>
          <a:r>
            <a:rPr lang="en-US" sz="2000" b="1" dirty="0">
              <a:cs typeface="TH SarabunPSK" panose="020B0500040200020003" pitchFamily="34" charset="-34"/>
            </a:rPr>
            <a:t>Hydrological</a:t>
          </a:r>
        </a:p>
        <a:p>
          <a:pPr>
            <a:buNone/>
          </a:pPr>
          <a:r>
            <a:rPr lang="en-US" sz="2000" b="1" dirty="0">
              <a:cs typeface="TH SarabunPSK" panose="020B0500040200020003" pitchFamily="34" charset="-34"/>
            </a:rPr>
            <a:t> </a:t>
          </a:r>
          <a:endParaRPr lang="en-US" sz="2000" b="1" dirty="0"/>
        </a:p>
      </dgm:t>
    </dgm:pt>
    <dgm:pt modelId="{3F141C7E-8378-C048-81E3-F36AFFD2BF73}" type="parTrans" cxnId="{E13B607E-B4FB-3747-8CDE-ED6F12F33ED2}">
      <dgm:prSet/>
      <dgm:spPr/>
      <dgm:t>
        <a:bodyPr/>
        <a:lstStyle/>
        <a:p>
          <a:endParaRPr lang="en-US" sz="2000" b="1"/>
        </a:p>
      </dgm:t>
    </dgm:pt>
    <dgm:pt modelId="{5A65B00B-0917-BC48-90AA-55096A94654D}" type="sibTrans" cxnId="{E13B607E-B4FB-3747-8CDE-ED6F12F33ED2}">
      <dgm:prSet/>
      <dgm:spPr/>
      <dgm:t>
        <a:bodyPr/>
        <a:lstStyle/>
        <a:p>
          <a:endParaRPr lang="en-US" sz="2000" b="1"/>
        </a:p>
      </dgm:t>
    </dgm:pt>
    <dgm:pt modelId="{1630F3CE-B3ED-3D4D-8A54-53D3FAB07017}">
      <dgm:prSet phldrT="[Text]" custT="1"/>
      <dgm:spPr>
        <a:solidFill>
          <a:schemeClr val="accent6">
            <a:lumMod val="75000"/>
          </a:schemeClr>
        </a:solidFill>
        <a:ln>
          <a:noFill/>
        </a:ln>
      </dgm:spPr>
      <dgm:t>
        <a:bodyPr anchor="t"/>
        <a:lstStyle/>
        <a:p>
          <a:pPr>
            <a:buNone/>
          </a:pPr>
          <a:r>
            <a:rPr lang="en-US" sz="2000" b="1" dirty="0">
              <a:cs typeface="TH SarabunPSK" panose="020B0500040200020003" pitchFamily="34" charset="-34"/>
            </a:rPr>
            <a:t>Agricultural</a:t>
          </a:r>
        </a:p>
      </dgm:t>
    </dgm:pt>
    <dgm:pt modelId="{8FD532F7-9869-3244-B914-3CB495E7AC0D}" type="parTrans" cxnId="{BDB2DC7A-78D5-6349-A89A-4A5B577D88AC}">
      <dgm:prSet/>
      <dgm:spPr/>
      <dgm:t>
        <a:bodyPr/>
        <a:lstStyle/>
        <a:p>
          <a:endParaRPr lang="en-US" sz="2000" b="1"/>
        </a:p>
      </dgm:t>
    </dgm:pt>
    <dgm:pt modelId="{F0AA8E55-8E9E-BC43-B274-2697258652F0}" type="sibTrans" cxnId="{BDB2DC7A-78D5-6349-A89A-4A5B577D88AC}">
      <dgm:prSet/>
      <dgm:spPr/>
      <dgm:t>
        <a:bodyPr/>
        <a:lstStyle/>
        <a:p>
          <a:endParaRPr lang="en-US" sz="2000" b="1"/>
        </a:p>
      </dgm:t>
    </dgm:pt>
    <dgm:pt modelId="{AF4F8332-03FD-CA4F-8EDD-16FA66FAE0D3}">
      <dgm:prSet phldrT="[Text]" custT="1"/>
      <dgm:spPr>
        <a:solidFill>
          <a:srgbClr val="FF9300"/>
        </a:solidFill>
        <a:ln>
          <a:noFill/>
        </a:ln>
      </dgm:spPr>
      <dgm:t>
        <a:bodyPr anchor="t"/>
        <a:lstStyle/>
        <a:p>
          <a:pPr>
            <a:buNone/>
          </a:pPr>
          <a:r>
            <a:rPr lang="en-US" sz="2000" b="1" dirty="0"/>
            <a:t>Socio-Economic</a:t>
          </a:r>
        </a:p>
      </dgm:t>
    </dgm:pt>
    <dgm:pt modelId="{302AF628-D4FF-E342-A85C-42745F7C3F94}" type="parTrans" cxnId="{FB6783EF-6C85-804F-B6E0-99D9B561BD20}">
      <dgm:prSet/>
      <dgm:spPr/>
      <dgm:t>
        <a:bodyPr/>
        <a:lstStyle/>
        <a:p>
          <a:endParaRPr lang="en-US" sz="2000" b="1"/>
        </a:p>
      </dgm:t>
    </dgm:pt>
    <dgm:pt modelId="{4073A91D-B54B-BC45-A76F-B6D10E04A997}" type="sibTrans" cxnId="{FB6783EF-6C85-804F-B6E0-99D9B561BD20}">
      <dgm:prSet/>
      <dgm:spPr/>
      <dgm:t>
        <a:bodyPr/>
        <a:lstStyle/>
        <a:p>
          <a:endParaRPr lang="en-US" sz="2000" b="1"/>
        </a:p>
      </dgm:t>
    </dgm:pt>
    <dgm:pt modelId="{F492495E-4FCC-9A43-9D61-83753C7AA72A}" type="pres">
      <dgm:prSet presAssocID="{8DFC0BDD-7434-AD42-8CD3-E9B952E57D22}" presName="linearFlow" presStyleCnt="0">
        <dgm:presLayoutVars>
          <dgm:dir/>
          <dgm:resizeHandles val="exact"/>
        </dgm:presLayoutVars>
      </dgm:prSet>
      <dgm:spPr/>
    </dgm:pt>
    <dgm:pt modelId="{89C1653A-15B2-874F-A48F-07AF34237047}" type="pres">
      <dgm:prSet presAssocID="{F1FC734F-C590-E54F-8D41-19D334398AC3}" presName="comp" presStyleCnt="0"/>
      <dgm:spPr/>
    </dgm:pt>
    <dgm:pt modelId="{6E135FF4-7F84-394F-A8BA-546879DC1ACD}" type="pres">
      <dgm:prSet presAssocID="{F1FC734F-C590-E54F-8D41-19D334398AC3}" presName="rect2" presStyleLbl="node1" presStyleIdx="0" presStyleCnt="4">
        <dgm:presLayoutVars>
          <dgm:bulletEnabled val="1"/>
        </dgm:presLayoutVars>
      </dgm:prSet>
      <dgm:spPr/>
    </dgm:pt>
    <dgm:pt modelId="{F5DCCC17-3F07-0B45-BE83-72B897F28211}" type="pres">
      <dgm:prSet presAssocID="{F1FC734F-C590-E54F-8D41-19D334398AC3}" presName="rect1" presStyleLbl="lnNode1" presStyleIdx="0" presStyleCnt="4"/>
      <dgm:spPr>
        <a:blipFill rotWithShape="1">
          <a:blip xmlns:r="http://schemas.openxmlformats.org/officeDocument/2006/relationships" r:embed="rId1"/>
          <a:srcRect/>
          <a:stretch>
            <a:fillRect l="-1000" r="-1000"/>
          </a:stretch>
        </a:blipFill>
      </dgm:spPr>
    </dgm:pt>
    <dgm:pt modelId="{CF393DBD-7E6A-6140-8ABD-4D63993303DA}" type="pres">
      <dgm:prSet presAssocID="{0D6DEE88-8F6C-7B4D-937D-75D06A2E46E6}" presName="sibTrans" presStyleCnt="0"/>
      <dgm:spPr/>
    </dgm:pt>
    <dgm:pt modelId="{67B701FF-0021-5443-857A-26E4368F9FC2}" type="pres">
      <dgm:prSet presAssocID="{02E6B127-A3DB-2E40-94B9-0487E540801B}" presName="comp" presStyleCnt="0"/>
      <dgm:spPr/>
    </dgm:pt>
    <dgm:pt modelId="{EFFD55AA-4BC1-BB4D-83C3-857B0EA6B2A5}" type="pres">
      <dgm:prSet presAssocID="{02E6B127-A3DB-2E40-94B9-0487E540801B}" presName="rect2" presStyleLbl="node1" presStyleIdx="1" presStyleCnt="4">
        <dgm:presLayoutVars>
          <dgm:bulletEnabled val="1"/>
        </dgm:presLayoutVars>
      </dgm:prSet>
      <dgm:spPr/>
    </dgm:pt>
    <dgm:pt modelId="{AF330512-45E0-6D4C-8AD1-41ABBC2B1BA1}" type="pres">
      <dgm:prSet presAssocID="{02E6B127-A3DB-2E40-94B9-0487E540801B}" presName="rect1" presStyleLbl="lnNode1" presStyleIdx="1" presStyleCnt="4"/>
      <dgm:spPr>
        <a:blipFill rotWithShape="1">
          <a:blip xmlns:r="http://schemas.openxmlformats.org/officeDocument/2006/relationships" r:embed="rId2"/>
          <a:srcRect/>
          <a:stretch>
            <a:fillRect l="-1000" r="-1000"/>
          </a:stretch>
        </a:blipFill>
      </dgm:spPr>
    </dgm:pt>
    <dgm:pt modelId="{C3835330-02D0-AE48-873D-56D7B5F1E569}" type="pres">
      <dgm:prSet presAssocID="{5A65B00B-0917-BC48-90AA-55096A94654D}" presName="sibTrans" presStyleCnt="0"/>
      <dgm:spPr/>
    </dgm:pt>
    <dgm:pt modelId="{6C9DFA26-3B8B-3F4A-B8F7-5A04177D3CC1}" type="pres">
      <dgm:prSet presAssocID="{1630F3CE-B3ED-3D4D-8A54-53D3FAB07017}" presName="comp" presStyleCnt="0"/>
      <dgm:spPr/>
    </dgm:pt>
    <dgm:pt modelId="{F8E53FC2-662F-8F40-BDAF-4BE4F2BF90D3}" type="pres">
      <dgm:prSet presAssocID="{1630F3CE-B3ED-3D4D-8A54-53D3FAB07017}" presName="rect2" presStyleLbl="node1" presStyleIdx="2" presStyleCnt="4">
        <dgm:presLayoutVars>
          <dgm:bulletEnabled val="1"/>
        </dgm:presLayoutVars>
      </dgm:prSet>
      <dgm:spPr/>
    </dgm:pt>
    <dgm:pt modelId="{D8729716-96AC-784C-B2FF-BE9F9CEB952D}" type="pres">
      <dgm:prSet presAssocID="{1630F3CE-B3ED-3D4D-8A54-53D3FAB07017}" presName="rect1" presStyleLbl="lnNode1" presStyleIdx="2" presStyleCnt="4"/>
      <dgm:spPr>
        <a:blipFill rotWithShape="1">
          <a:blip xmlns:r="http://schemas.openxmlformats.org/officeDocument/2006/relationships" r:embed="rId3"/>
          <a:srcRect/>
          <a:stretch>
            <a:fillRect l="-1000" r="-1000"/>
          </a:stretch>
        </a:blipFill>
      </dgm:spPr>
    </dgm:pt>
    <dgm:pt modelId="{92B4232F-92CB-3543-AB07-5FF6E9357DE1}" type="pres">
      <dgm:prSet presAssocID="{F0AA8E55-8E9E-BC43-B274-2697258652F0}" presName="sibTrans" presStyleCnt="0"/>
      <dgm:spPr/>
    </dgm:pt>
    <dgm:pt modelId="{7EE567D5-4E21-F042-BA28-695FEF620FD5}" type="pres">
      <dgm:prSet presAssocID="{AF4F8332-03FD-CA4F-8EDD-16FA66FAE0D3}" presName="comp" presStyleCnt="0"/>
      <dgm:spPr/>
    </dgm:pt>
    <dgm:pt modelId="{E3F6963E-C56C-D24E-BAAA-F62C6FD59240}" type="pres">
      <dgm:prSet presAssocID="{AF4F8332-03FD-CA4F-8EDD-16FA66FAE0D3}" presName="rect2" presStyleLbl="node1" presStyleIdx="3" presStyleCnt="4">
        <dgm:presLayoutVars>
          <dgm:bulletEnabled val="1"/>
        </dgm:presLayoutVars>
      </dgm:prSet>
      <dgm:spPr/>
    </dgm:pt>
    <dgm:pt modelId="{CFD3C594-458D-F845-BA97-58B7578B59FD}" type="pres">
      <dgm:prSet presAssocID="{AF4F8332-03FD-CA4F-8EDD-16FA66FAE0D3}" presName="rect1" presStyleLbl="lnNode1" presStyleIdx="3" presStyleCnt="4"/>
      <dgm:spPr>
        <a:blipFill rotWithShape="1">
          <a:blip xmlns:r="http://schemas.openxmlformats.org/officeDocument/2006/relationships" r:embed="rId4"/>
          <a:srcRect/>
          <a:stretch>
            <a:fillRect t="-3000" b="-3000"/>
          </a:stretch>
        </a:blipFill>
      </dgm:spPr>
    </dgm:pt>
  </dgm:ptLst>
  <dgm:cxnLst>
    <dgm:cxn modelId="{377D730F-50B2-6441-925A-F3D3CCF4A3EA}" type="presOf" srcId="{AF4F8332-03FD-CA4F-8EDD-16FA66FAE0D3}" destId="{E3F6963E-C56C-D24E-BAAA-F62C6FD59240}" srcOrd="0" destOrd="0" presId="urn:microsoft.com/office/officeart/2008/layout/AlternatingPictureBlocks"/>
    <dgm:cxn modelId="{D3411D10-4087-014E-BB56-2AE3D97E5DA3}" srcId="{8DFC0BDD-7434-AD42-8CD3-E9B952E57D22}" destId="{F1FC734F-C590-E54F-8D41-19D334398AC3}" srcOrd="0" destOrd="0" parTransId="{19025326-C0BA-0A42-A1B2-272EFECD4042}" sibTransId="{0D6DEE88-8F6C-7B4D-937D-75D06A2E46E6}"/>
    <dgm:cxn modelId="{3401D923-C884-AE4A-AE40-219BB2FF9B46}" type="presOf" srcId="{F1FC734F-C590-E54F-8D41-19D334398AC3}" destId="{6E135FF4-7F84-394F-A8BA-546879DC1ACD}" srcOrd="0" destOrd="0" presId="urn:microsoft.com/office/officeart/2008/layout/AlternatingPictureBlocks"/>
    <dgm:cxn modelId="{75A91244-FDC5-1E4E-BBD7-376CEC1EE39B}" type="presOf" srcId="{1630F3CE-B3ED-3D4D-8A54-53D3FAB07017}" destId="{F8E53FC2-662F-8F40-BDAF-4BE4F2BF90D3}" srcOrd="0" destOrd="0" presId="urn:microsoft.com/office/officeart/2008/layout/AlternatingPictureBlocks"/>
    <dgm:cxn modelId="{BDB2DC7A-78D5-6349-A89A-4A5B577D88AC}" srcId="{8DFC0BDD-7434-AD42-8CD3-E9B952E57D22}" destId="{1630F3CE-B3ED-3D4D-8A54-53D3FAB07017}" srcOrd="2" destOrd="0" parTransId="{8FD532F7-9869-3244-B914-3CB495E7AC0D}" sibTransId="{F0AA8E55-8E9E-BC43-B274-2697258652F0}"/>
    <dgm:cxn modelId="{E13B607E-B4FB-3747-8CDE-ED6F12F33ED2}" srcId="{8DFC0BDD-7434-AD42-8CD3-E9B952E57D22}" destId="{02E6B127-A3DB-2E40-94B9-0487E540801B}" srcOrd="1" destOrd="0" parTransId="{3F141C7E-8378-C048-81E3-F36AFFD2BF73}" sibTransId="{5A65B00B-0917-BC48-90AA-55096A94654D}"/>
    <dgm:cxn modelId="{4F59CF9C-F591-2047-9CD4-2917B203C1EB}" type="presOf" srcId="{8DFC0BDD-7434-AD42-8CD3-E9B952E57D22}" destId="{F492495E-4FCC-9A43-9D61-83753C7AA72A}" srcOrd="0" destOrd="0" presId="urn:microsoft.com/office/officeart/2008/layout/AlternatingPictureBlocks"/>
    <dgm:cxn modelId="{F21E79B2-F4F3-174C-B7CE-669944CD6E66}" type="presOf" srcId="{02E6B127-A3DB-2E40-94B9-0487E540801B}" destId="{EFFD55AA-4BC1-BB4D-83C3-857B0EA6B2A5}" srcOrd="0" destOrd="0" presId="urn:microsoft.com/office/officeart/2008/layout/AlternatingPictureBlocks"/>
    <dgm:cxn modelId="{FB6783EF-6C85-804F-B6E0-99D9B561BD20}" srcId="{8DFC0BDD-7434-AD42-8CD3-E9B952E57D22}" destId="{AF4F8332-03FD-CA4F-8EDD-16FA66FAE0D3}" srcOrd="3" destOrd="0" parTransId="{302AF628-D4FF-E342-A85C-42745F7C3F94}" sibTransId="{4073A91D-B54B-BC45-A76F-B6D10E04A997}"/>
    <dgm:cxn modelId="{A6517F30-E9D6-D647-A3C2-9A4391F14E51}" type="presParOf" srcId="{F492495E-4FCC-9A43-9D61-83753C7AA72A}" destId="{89C1653A-15B2-874F-A48F-07AF34237047}" srcOrd="0" destOrd="0" presId="urn:microsoft.com/office/officeart/2008/layout/AlternatingPictureBlocks"/>
    <dgm:cxn modelId="{B0A93F9D-E3EE-1747-8EA1-4B2F5B81BFE7}" type="presParOf" srcId="{89C1653A-15B2-874F-A48F-07AF34237047}" destId="{6E135FF4-7F84-394F-A8BA-546879DC1ACD}" srcOrd="0" destOrd="0" presId="urn:microsoft.com/office/officeart/2008/layout/AlternatingPictureBlocks"/>
    <dgm:cxn modelId="{2B942CF6-8C63-7648-89A2-BB8EAE89BE72}" type="presParOf" srcId="{89C1653A-15B2-874F-A48F-07AF34237047}" destId="{F5DCCC17-3F07-0B45-BE83-72B897F28211}" srcOrd="1" destOrd="0" presId="urn:microsoft.com/office/officeart/2008/layout/AlternatingPictureBlocks"/>
    <dgm:cxn modelId="{5397392E-4EF4-034B-AA6C-28FB786B79A4}" type="presParOf" srcId="{F492495E-4FCC-9A43-9D61-83753C7AA72A}" destId="{CF393DBD-7E6A-6140-8ABD-4D63993303DA}" srcOrd="1" destOrd="0" presId="urn:microsoft.com/office/officeart/2008/layout/AlternatingPictureBlocks"/>
    <dgm:cxn modelId="{3BA31B44-EDF1-A540-A9C4-45A62B4D0D70}" type="presParOf" srcId="{F492495E-4FCC-9A43-9D61-83753C7AA72A}" destId="{67B701FF-0021-5443-857A-26E4368F9FC2}" srcOrd="2" destOrd="0" presId="urn:microsoft.com/office/officeart/2008/layout/AlternatingPictureBlocks"/>
    <dgm:cxn modelId="{AD11FFC8-84E0-244B-8F6A-C407102735DD}" type="presParOf" srcId="{67B701FF-0021-5443-857A-26E4368F9FC2}" destId="{EFFD55AA-4BC1-BB4D-83C3-857B0EA6B2A5}" srcOrd="0" destOrd="0" presId="urn:microsoft.com/office/officeart/2008/layout/AlternatingPictureBlocks"/>
    <dgm:cxn modelId="{E9CBFCD1-4BB7-1B42-9EF8-C4C9EFCCC8E4}" type="presParOf" srcId="{67B701FF-0021-5443-857A-26E4368F9FC2}" destId="{AF330512-45E0-6D4C-8AD1-41ABBC2B1BA1}" srcOrd="1" destOrd="0" presId="urn:microsoft.com/office/officeart/2008/layout/AlternatingPictureBlocks"/>
    <dgm:cxn modelId="{88779B49-E776-1A48-948C-A86856ABFB3E}" type="presParOf" srcId="{F492495E-4FCC-9A43-9D61-83753C7AA72A}" destId="{C3835330-02D0-AE48-873D-56D7B5F1E569}" srcOrd="3" destOrd="0" presId="urn:microsoft.com/office/officeart/2008/layout/AlternatingPictureBlocks"/>
    <dgm:cxn modelId="{466A28EA-E87E-CF49-BE51-7B43D1B994B8}" type="presParOf" srcId="{F492495E-4FCC-9A43-9D61-83753C7AA72A}" destId="{6C9DFA26-3B8B-3F4A-B8F7-5A04177D3CC1}" srcOrd="4" destOrd="0" presId="urn:microsoft.com/office/officeart/2008/layout/AlternatingPictureBlocks"/>
    <dgm:cxn modelId="{DC9D7340-C526-374D-BFCA-0D607A81A9B0}" type="presParOf" srcId="{6C9DFA26-3B8B-3F4A-B8F7-5A04177D3CC1}" destId="{F8E53FC2-662F-8F40-BDAF-4BE4F2BF90D3}" srcOrd="0" destOrd="0" presId="urn:microsoft.com/office/officeart/2008/layout/AlternatingPictureBlocks"/>
    <dgm:cxn modelId="{41D8494F-6065-3C45-B435-6088043FDD77}" type="presParOf" srcId="{6C9DFA26-3B8B-3F4A-B8F7-5A04177D3CC1}" destId="{D8729716-96AC-784C-B2FF-BE9F9CEB952D}" srcOrd="1" destOrd="0" presId="urn:microsoft.com/office/officeart/2008/layout/AlternatingPictureBlocks"/>
    <dgm:cxn modelId="{D71F8635-0C5F-884E-B56B-1E28F79B2BB1}" type="presParOf" srcId="{F492495E-4FCC-9A43-9D61-83753C7AA72A}" destId="{92B4232F-92CB-3543-AB07-5FF6E9357DE1}" srcOrd="5" destOrd="0" presId="urn:microsoft.com/office/officeart/2008/layout/AlternatingPictureBlocks"/>
    <dgm:cxn modelId="{49AA02C7-BDC5-A847-B729-6B9BEC103D8F}" type="presParOf" srcId="{F492495E-4FCC-9A43-9D61-83753C7AA72A}" destId="{7EE567D5-4E21-F042-BA28-695FEF620FD5}" srcOrd="6" destOrd="0" presId="urn:microsoft.com/office/officeart/2008/layout/AlternatingPictureBlocks"/>
    <dgm:cxn modelId="{9D6EA432-8D4E-C242-829A-DF39CED21911}" type="presParOf" srcId="{7EE567D5-4E21-F042-BA28-695FEF620FD5}" destId="{E3F6963E-C56C-D24E-BAAA-F62C6FD59240}" srcOrd="0" destOrd="0" presId="urn:microsoft.com/office/officeart/2008/layout/AlternatingPictureBlocks"/>
    <dgm:cxn modelId="{2AFDA359-B821-2245-86A7-BCD388046CBB}" type="presParOf" srcId="{7EE567D5-4E21-F042-BA28-695FEF620FD5}" destId="{CFD3C594-458D-F845-BA97-58B7578B59FD}" srcOrd="1" destOrd="0" presId="urn:microsoft.com/office/officeart/2008/layout/AlternatingPictureBlocks"/>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E773AE-AFFC-5842-B08A-D10E84B73D48}" type="doc">
      <dgm:prSet loTypeId="urn:microsoft.com/office/officeart/2005/8/layout/chevron1" loCatId="" qsTypeId="urn:microsoft.com/office/officeart/2005/8/quickstyle/simple1" qsCatId="simple" csTypeId="urn:microsoft.com/office/officeart/2005/8/colors/colorful3" csCatId="colorful" phldr="1"/>
      <dgm:spPr/>
    </dgm:pt>
    <dgm:pt modelId="{4C3373FC-8FAE-E648-9AE9-800D8F9D2801}">
      <dgm:prSet phldrT="[Text]" custT="1"/>
      <dgm:spPr>
        <a:solidFill>
          <a:schemeClr val="accent4">
            <a:lumMod val="60000"/>
            <a:lumOff val="40000"/>
          </a:schemeClr>
        </a:solidFill>
      </dgm:spPr>
      <dgm:t>
        <a:bodyPr/>
        <a:lstStyle/>
        <a:p>
          <a:r>
            <a:rPr lang="en-US" sz="1800" b="1" dirty="0">
              <a:ln>
                <a:solidFill>
                  <a:sysClr val="windowText" lastClr="000000"/>
                </a:solidFill>
              </a:ln>
              <a:solidFill>
                <a:sysClr val="windowText" lastClr="000000"/>
              </a:solidFill>
            </a:rPr>
            <a:t>Drought watch</a:t>
          </a:r>
        </a:p>
      </dgm:t>
    </dgm:pt>
    <dgm:pt modelId="{8AE38878-08A4-854C-B1FF-A4004A7D3B54}" type="parTrans" cxnId="{EFF7EF6F-9F3A-3D45-BD22-06CF490DFC87}">
      <dgm:prSet/>
      <dgm:spPr/>
      <dgm:t>
        <a:bodyPr/>
        <a:lstStyle/>
        <a:p>
          <a:endParaRPr lang="en-US" sz="1600" b="1">
            <a:ln>
              <a:solidFill>
                <a:sysClr val="windowText" lastClr="000000"/>
              </a:solidFill>
            </a:ln>
            <a:solidFill>
              <a:sysClr val="windowText" lastClr="000000"/>
            </a:solidFill>
          </a:endParaRPr>
        </a:p>
      </dgm:t>
    </dgm:pt>
    <dgm:pt modelId="{39708CC8-6008-3943-8034-D056688AB1CA}" type="sibTrans" cxnId="{EFF7EF6F-9F3A-3D45-BD22-06CF490DFC87}">
      <dgm:prSet/>
      <dgm:spPr/>
      <dgm:t>
        <a:bodyPr/>
        <a:lstStyle/>
        <a:p>
          <a:endParaRPr lang="en-US" sz="1600" b="1">
            <a:ln>
              <a:solidFill>
                <a:sysClr val="windowText" lastClr="000000"/>
              </a:solidFill>
            </a:ln>
            <a:solidFill>
              <a:sysClr val="windowText" lastClr="000000"/>
            </a:solidFill>
          </a:endParaRPr>
        </a:p>
      </dgm:t>
    </dgm:pt>
    <dgm:pt modelId="{24E6472B-79AB-0B40-94B3-D305D9D8C875}">
      <dgm:prSet phldrT="[Text]" custT="1"/>
      <dgm:spPr>
        <a:solidFill>
          <a:srgbClr val="FF9300"/>
        </a:solidFill>
      </dgm:spPr>
      <dgm:t>
        <a:bodyPr/>
        <a:lstStyle/>
        <a:p>
          <a:r>
            <a:rPr lang="en-US" sz="1800" b="1" dirty="0">
              <a:ln>
                <a:solidFill>
                  <a:sysClr val="windowText" lastClr="000000"/>
                </a:solidFill>
              </a:ln>
              <a:solidFill>
                <a:sysClr val="windowText" lastClr="000000"/>
              </a:solidFill>
            </a:rPr>
            <a:t>Drought warning</a:t>
          </a:r>
        </a:p>
      </dgm:t>
    </dgm:pt>
    <dgm:pt modelId="{B2FE6D37-C072-F740-9921-3A2B2AF54F17}" type="parTrans" cxnId="{E7629233-EB1A-2240-9503-5E9913C8AB9A}">
      <dgm:prSet/>
      <dgm:spPr/>
      <dgm:t>
        <a:bodyPr/>
        <a:lstStyle/>
        <a:p>
          <a:endParaRPr lang="en-US" sz="1600" b="1">
            <a:ln>
              <a:solidFill>
                <a:sysClr val="windowText" lastClr="000000"/>
              </a:solidFill>
            </a:ln>
            <a:solidFill>
              <a:sysClr val="windowText" lastClr="000000"/>
            </a:solidFill>
          </a:endParaRPr>
        </a:p>
      </dgm:t>
    </dgm:pt>
    <dgm:pt modelId="{0EFCA83F-E4EA-3F4D-8BAC-BBDB27F71212}" type="sibTrans" cxnId="{E7629233-EB1A-2240-9503-5E9913C8AB9A}">
      <dgm:prSet/>
      <dgm:spPr/>
      <dgm:t>
        <a:bodyPr/>
        <a:lstStyle/>
        <a:p>
          <a:endParaRPr lang="en-US" sz="1600" b="1">
            <a:ln>
              <a:solidFill>
                <a:sysClr val="windowText" lastClr="000000"/>
              </a:solidFill>
            </a:ln>
            <a:solidFill>
              <a:sysClr val="windowText" lastClr="000000"/>
            </a:solidFill>
          </a:endParaRPr>
        </a:p>
      </dgm:t>
    </dgm:pt>
    <dgm:pt modelId="{B4FDC0EC-2BBF-CF44-9AB4-10CC4679EF13}">
      <dgm:prSet phldrT="[Text]" custT="1"/>
      <dgm:spPr>
        <a:solidFill>
          <a:srgbClr val="FF5F2D"/>
        </a:solidFill>
      </dgm:spPr>
      <dgm:t>
        <a:bodyPr/>
        <a:lstStyle/>
        <a:p>
          <a:r>
            <a:rPr lang="en-US" sz="1800" b="1" dirty="0">
              <a:ln>
                <a:solidFill>
                  <a:sysClr val="windowText" lastClr="000000"/>
                </a:solidFill>
              </a:ln>
              <a:solidFill>
                <a:sysClr val="windowText" lastClr="000000"/>
              </a:solidFill>
            </a:rPr>
            <a:t>Drought emergency</a:t>
          </a:r>
        </a:p>
      </dgm:t>
    </dgm:pt>
    <dgm:pt modelId="{1D47670B-0281-1744-8514-BA70B32BCFCB}" type="parTrans" cxnId="{F65A7118-39E3-1245-91A3-FCE022760C05}">
      <dgm:prSet/>
      <dgm:spPr/>
      <dgm:t>
        <a:bodyPr/>
        <a:lstStyle/>
        <a:p>
          <a:endParaRPr lang="en-US" sz="1600" b="1">
            <a:ln>
              <a:solidFill>
                <a:sysClr val="windowText" lastClr="000000"/>
              </a:solidFill>
            </a:ln>
            <a:solidFill>
              <a:sysClr val="windowText" lastClr="000000"/>
            </a:solidFill>
          </a:endParaRPr>
        </a:p>
      </dgm:t>
    </dgm:pt>
    <dgm:pt modelId="{AF15399E-7710-BC4A-B1A9-F6808FDE8B37}" type="sibTrans" cxnId="{F65A7118-39E3-1245-91A3-FCE022760C05}">
      <dgm:prSet/>
      <dgm:spPr/>
      <dgm:t>
        <a:bodyPr/>
        <a:lstStyle/>
        <a:p>
          <a:endParaRPr lang="en-US" sz="1600" b="1">
            <a:ln>
              <a:solidFill>
                <a:sysClr val="windowText" lastClr="000000"/>
              </a:solidFill>
            </a:ln>
            <a:solidFill>
              <a:sysClr val="windowText" lastClr="000000"/>
            </a:solidFill>
          </a:endParaRPr>
        </a:p>
      </dgm:t>
    </dgm:pt>
    <dgm:pt modelId="{D1F7DA4C-FB7A-064B-A97C-94D889C69517}">
      <dgm:prSet phldrT="[Text]" custT="1"/>
      <dgm:spPr>
        <a:solidFill>
          <a:srgbClr val="FF0000"/>
        </a:solidFill>
      </dgm:spPr>
      <dgm:t>
        <a:bodyPr/>
        <a:lstStyle/>
        <a:p>
          <a:r>
            <a:rPr lang="en-US" sz="1800" b="1" dirty="0">
              <a:ln>
                <a:solidFill>
                  <a:sysClr val="windowText" lastClr="000000"/>
                </a:solidFill>
              </a:ln>
              <a:solidFill>
                <a:sysClr val="windowText" lastClr="000000"/>
              </a:solidFill>
            </a:rPr>
            <a:t>Drought disaster</a:t>
          </a:r>
        </a:p>
      </dgm:t>
    </dgm:pt>
    <dgm:pt modelId="{ADF3F5D5-A816-2140-AA51-45DADCF2AA1E}" type="parTrans" cxnId="{E474B4C6-52BF-1041-8353-5C66A8978D91}">
      <dgm:prSet/>
      <dgm:spPr/>
      <dgm:t>
        <a:bodyPr/>
        <a:lstStyle/>
        <a:p>
          <a:endParaRPr lang="en-US" sz="1600" b="1">
            <a:ln>
              <a:solidFill>
                <a:sysClr val="windowText" lastClr="000000"/>
              </a:solidFill>
            </a:ln>
            <a:solidFill>
              <a:sysClr val="windowText" lastClr="000000"/>
            </a:solidFill>
          </a:endParaRPr>
        </a:p>
      </dgm:t>
    </dgm:pt>
    <dgm:pt modelId="{4A3BBDCB-C8C5-2544-8D70-02B7E56F565E}" type="sibTrans" cxnId="{E474B4C6-52BF-1041-8353-5C66A8978D91}">
      <dgm:prSet/>
      <dgm:spPr/>
      <dgm:t>
        <a:bodyPr/>
        <a:lstStyle/>
        <a:p>
          <a:endParaRPr lang="en-US" sz="1600" b="1">
            <a:ln>
              <a:solidFill>
                <a:sysClr val="windowText" lastClr="000000"/>
              </a:solidFill>
            </a:ln>
            <a:solidFill>
              <a:sysClr val="windowText" lastClr="000000"/>
            </a:solidFill>
          </a:endParaRPr>
        </a:p>
      </dgm:t>
    </dgm:pt>
    <dgm:pt modelId="{E25006E0-79A3-8E41-8F71-120E8F29C719}" type="pres">
      <dgm:prSet presAssocID="{FDE773AE-AFFC-5842-B08A-D10E84B73D48}" presName="Name0" presStyleCnt="0">
        <dgm:presLayoutVars>
          <dgm:dir/>
          <dgm:animLvl val="lvl"/>
          <dgm:resizeHandles val="exact"/>
        </dgm:presLayoutVars>
      </dgm:prSet>
      <dgm:spPr/>
    </dgm:pt>
    <dgm:pt modelId="{280A556D-4F07-6141-9561-368EBD3911DE}" type="pres">
      <dgm:prSet presAssocID="{4C3373FC-8FAE-E648-9AE9-800D8F9D2801}" presName="parTxOnly" presStyleLbl="node1" presStyleIdx="0" presStyleCnt="4">
        <dgm:presLayoutVars>
          <dgm:chMax val="0"/>
          <dgm:chPref val="0"/>
          <dgm:bulletEnabled val="1"/>
        </dgm:presLayoutVars>
      </dgm:prSet>
      <dgm:spPr/>
    </dgm:pt>
    <dgm:pt modelId="{2A1A8384-1BDA-7144-A519-9F7C1F9943E5}" type="pres">
      <dgm:prSet presAssocID="{39708CC8-6008-3943-8034-D056688AB1CA}" presName="parTxOnlySpace" presStyleCnt="0"/>
      <dgm:spPr/>
    </dgm:pt>
    <dgm:pt modelId="{D5976A5A-3CC6-6D4A-A94E-2E54355E0A62}" type="pres">
      <dgm:prSet presAssocID="{24E6472B-79AB-0B40-94B3-D305D9D8C875}" presName="parTxOnly" presStyleLbl="node1" presStyleIdx="1" presStyleCnt="4">
        <dgm:presLayoutVars>
          <dgm:chMax val="0"/>
          <dgm:chPref val="0"/>
          <dgm:bulletEnabled val="1"/>
        </dgm:presLayoutVars>
      </dgm:prSet>
      <dgm:spPr/>
    </dgm:pt>
    <dgm:pt modelId="{9EF41709-C22A-B040-A811-AE485A4A0A3C}" type="pres">
      <dgm:prSet presAssocID="{0EFCA83F-E4EA-3F4D-8BAC-BBDB27F71212}" presName="parTxOnlySpace" presStyleCnt="0"/>
      <dgm:spPr/>
    </dgm:pt>
    <dgm:pt modelId="{948CEA62-357D-CF45-A3B0-29121F5FBCB0}" type="pres">
      <dgm:prSet presAssocID="{B4FDC0EC-2BBF-CF44-9AB4-10CC4679EF13}" presName="parTxOnly" presStyleLbl="node1" presStyleIdx="2" presStyleCnt="4" custLinFactNeighborX="-12812" custLinFactNeighborY="-2769">
        <dgm:presLayoutVars>
          <dgm:chMax val="0"/>
          <dgm:chPref val="0"/>
          <dgm:bulletEnabled val="1"/>
        </dgm:presLayoutVars>
      </dgm:prSet>
      <dgm:spPr/>
    </dgm:pt>
    <dgm:pt modelId="{5AC0A497-B0DF-9E46-BF69-84789657339D}" type="pres">
      <dgm:prSet presAssocID="{AF15399E-7710-BC4A-B1A9-F6808FDE8B37}" presName="parTxOnlySpace" presStyleCnt="0"/>
      <dgm:spPr/>
    </dgm:pt>
    <dgm:pt modelId="{0537415E-1D73-6C4A-B0C4-2886639F51A2}" type="pres">
      <dgm:prSet presAssocID="{D1F7DA4C-FB7A-064B-A97C-94D889C69517}" presName="parTxOnly" presStyleLbl="node1" presStyleIdx="3" presStyleCnt="4">
        <dgm:presLayoutVars>
          <dgm:chMax val="0"/>
          <dgm:chPref val="0"/>
          <dgm:bulletEnabled val="1"/>
        </dgm:presLayoutVars>
      </dgm:prSet>
      <dgm:spPr/>
    </dgm:pt>
  </dgm:ptLst>
  <dgm:cxnLst>
    <dgm:cxn modelId="{F65A7118-39E3-1245-91A3-FCE022760C05}" srcId="{FDE773AE-AFFC-5842-B08A-D10E84B73D48}" destId="{B4FDC0EC-2BBF-CF44-9AB4-10CC4679EF13}" srcOrd="2" destOrd="0" parTransId="{1D47670B-0281-1744-8514-BA70B32BCFCB}" sibTransId="{AF15399E-7710-BC4A-B1A9-F6808FDE8B37}"/>
    <dgm:cxn modelId="{A67F832C-AF30-2E4F-8BB5-9AA27D3EE20C}" type="presOf" srcId="{FDE773AE-AFFC-5842-B08A-D10E84B73D48}" destId="{E25006E0-79A3-8E41-8F71-120E8F29C719}" srcOrd="0" destOrd="0" presId="urn:microsoft.com/office/officeart/2005/8/layout/chevron1"/>
    <dgm:cxn modelId="{E7629233-EB1A-2240-9503-5E9913C8AB9A}" srcId="{FDE773AE-AFFC-5842-B08A-D10E84B73D48}" destId="{24E6472B-79AB-0B40-94B3-D305D9D8C875}" srcOrd="1" destOrd="0" parTransId="{B2FE6D37-C072-F740-9921-3A2B2AF54F17}" sibTransId="{0EFCA83F-E4EA-3F4D-8BAC-BBDB27F71212}"/>
    <dgm:cxn modelId="{9913503E-A5A5-C94F-85AA-7582213084F1}" type="presOf" srcId="{24E6472B-79AB-0B40-94B3-D305D9D8C875}" destId="{D5976A5A-3CC6-6D4A-A94E-2E54355E0A62}" srcOrd="0" destOrd="0" presId="urn:microsoft.com/office/officeart/2005/8/layout/chevron1"/>
    <dgm:cxn modelId="{EFF7EF6F-9F3A-3D45-BD22-06CF490DFC87}" srcId="{FDE773AE-AFFC-5842-B08A-D10E84B73D48}" destId="{4C3373FC-8FAE-E648-9AE9-800D8F9D2801}" srcOrd="0" destOrd="0" parTransId="{8AE38878-08A4-854C-B1FF-A4004A7D3B54}" sibTransId="{39708CC8-6008-3943-8034-D056688AB1CA}"/>
    <dgm:cxn modelId="{7EF0927A-E99F-7846-8DF2-22B0E9EFE519}" type="presOf" srcId="{B4FDC0EC-2BBF-CF44-9AB4-10CC4679EF13}" destId="{948CEA62-357D-CF45-A3B0-29121F5FBCB0}" srcOrd="0" destOrd="0" presId="urn:microsoft.com/office/officeart/2005/8/layout/chevron1"/>
    <dgm:cxn modelId="{FE83BF88-583A-7E4A-82FF-A828070825AA}" type="presOf" srcId="{4C3373FC-8FAE-E648-9AE9-800D8F9D2801}" destId="{280A556D-4F07-6141-9561-368EBD3911DE}" srcOrd="0" destOrd="0" presId="urn:microsoft.com/office/officeart/2005/8/layout/chevron1"/>
    <dgm:cxn modelId="{056F269C-0C4E-984B-9A47-441FC0A283B8}" type="presOf" srcId="{D1F7DA4C-FB7A-064B-A97C-94D889C69517}" destId="{0537415E-1D73-6C4A-B0C4-2886639F51A2}" srcOrd="0" destOrd="0" presId="urn:microsoft.com/office/officeart/2005/8/layout/chevron1"/>
    <dgm:cxn modelId="{E474B4C6-52BF-1041-8353-5C66A8978D91}" srcId="{FDE773AE-AFFC-5842-B08A-D10E84B73D48}" destId="{D1F7DA4C-FB7A-064B-A97C-94D889C69517}" srcOrd="3" destOrd="0" parTransId="{ADF3F5D5-A816-2140-AA51-45DADCF2AA1E}" sibTransId="{4A3BBDCB-C8C5-2544-8D70-02B7E56F565E}"/>
    <dgm:cxn modelId="{777339C1-E512-4540-B0BD-DD3C2BF1D0AE}" type="presParOf" srcId="{E25006E0-79A3-8E41-8F71-120E8F29C719}" destId="{280A556D-4F07-6141-9561-368EBD3911DE}" srcOrd="0" destOrd="0" presId="urn:microsoft.com/office/officeart/2005/8/layout/chevron1"/>
    <dgm:cxn modelId="{35764BE5-F260-5440-8B13-DA1618905487}" type="presParOf" srcId="{E25006E0-79A3-8E41-8F71-120E8F29C719}" destId="{2A1A8384-1BDA-7144-A519-9F7C1F9943E5}" srcOrd="1" destOrd="0" presId="urn:microsoft.com/office/officeart/2005/8/layout/chevron1"/>
    <dgm:cxn modelId="{6017F0CF-BBB4-B04D-AE30-1AF15C325FF3}" type="presParOf" srcId="{E25006E0-79A3-8E41-8F71-120E8F29C719}" destId="{D5976A5A-3CC6-6D4A-A94E-2E54355E0A62}" srcOrd="2" destOrd="0" presId="urn:microsoft.com/office/officeart/2005/8/layout/chevron1"/>
    <dgm:cxn modelId="{BA77022B-9BEB-B54F-8256-CAB2214D8467}" type="presParOf" srcId="{E25006E0-79A3-8E41-8F71-120E8F29C719}" destId="{9EF41709-C22A-B040-A811-AE485A4A0A3C}" srcOrd="3" destOrd="0" presId="urn:microsoft.com/office/officeart/2005/8/layout/chevron1"/>
    <dgm:cxn modelId="{291EF2F7-7578-8949-946C-97EC24EB6038}" type="presParOf" srcId="{E25006E0-79A3-8E41-8F71-120E8F29C719}" destId="{948CEA62-357D-CF45-A3B0-29121F5FBCB0}" srcOrd="4" destOrd="0" presId="urn:microsoft.com/office/officeart/2005/8/layout/chevron1"/>
    <dgm:cxn modelId="{2BE12874-7D59-364E-9C6F-69FC0ECF1E92}" type="presParOf" srcId="{E25006E0-79A3-8E41-8F71-120E8F29C719}" destId="{5AC0A497-B0DF-9E46-BF69-84789657339D}" srcOrd="5" destOrd="0" presId="urn:microsoft.com/office/officeart/2005/8/layout/chevron1"/>
    <dgm:cxn modelId="{9CA45CA8-B248-C440-B2DA-4858D7195E7F}" type="presParOf" srcId="{E25006E0-79A3-8E41-8F71-120E8F29C719}" destId="{0537415E-1D73-6C4A-B0C4-2886639F51A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E773AE-AFFC-5842-B08A-D10E84B73D48}" type="doc">
      <dgm:prSet loTypeId="urn:microsoft.com/office/officeart/2005/8/layout/chevron1" loCatId="" qsTypeId="urn:microsoft.com/office/officeart/2005/8/quickstyle/simple1" qsCatId="simple" csTypeId="urn:microsoft.com/office/officeart/2005/8/colors/colorful3" csCatId="colorful" phldr="1"/>
      <dgm:spPr/>
    </dgm:pt>
    <dgm:pt modelId="{4C3373FC-8FAE-E648-9AE9-800D8F9D2801}">
      <dgm:prSet phldrT="[Text]" custT="1"/>
      <dgm:spPr>
        <a:solidFill>
          <a:schemeClr val="accent4">
            <a:lumMod val="20000"/>
            <a:lumOff val="80000"/>
          </a:schemeClr>
        </a:solidFill>
        <a:ln>
          <a:solidFill>
            <a:schemeClr val="accent4">
              <a:lumMod val="60000"/>
              <a:lumOff val="40000"/>
            </a:schemeClr>
          </a:solidFill>
        </a:ln>
      </dgm:spPr>
      <dgm:t>
        <a:bodyPr/>
        <a:lstStyle/>
        <a:p>
          <a:r>
            <a:rPr lang="en-US" sz="1400" b="0" dirty="0">
              <a:ln>
                <a:solidFill>
                  <a:schemeClr val="tx1"/>
                </a:solidFill>
              </a:ln>
              <a:solidFill>
                <a:schemeClr val="tx1"/>
              </a:solidFill>
            </a:rPr>
            <a:t>Drought potential if conditions persists</a:t>
          </a:r>
        </a:p>
      </dgm:t>
    </dgm:pt>
    <dgm:pt modelId="{8AE38878-08A4-854C-B1FF-A4004A7D3B54}" type="parTrans" cxnId="{EFF7EF6F-9F3A-3D45-BD22-06CF490DFC87}">
      <dgm:prSet/>
      <dgm:spPr/>
      <dgm:t>
        <a:bodyPr/>
        <a:lstStyle/>
        <a:p>
          <a:endParaRPr lang="en-US" sz="1200" b="0">
            <a:ln>
              <a:solidFill>
                <a:schemeClr val="tx1"/>
              </a:solidFill>
            </a:ln>
            <a:solidFill>
              <a:schemeClr val="tx1"/>
            </a:solidFill>
          </a:endParaRPr>
        </a:p>
      </dgm:t>
    </dgm:pt>
    <dgm:pt modelId="{39708CC8-6008-3943-8034-D056688AB1CA}" type="sibTrans" cxnId="{EFF7EF6F-9F3A-3D45-BD22-06CF490DFC87}">
      <dgm:prSet/>
      <dgm:spPr/>
      <dgm:t>
        <a:bodyPr/>
        <a:lstStyle/>
        <a:p>
          <a:endParaRPr lang="en-US" sz="1200" b="0">
            <a:ln>
              <a:solidFill>
                <a:schemeClr val="tx1"/>
              </a:solidFill>
            </a:ln>
            <a:solidFill>
              <a:schemeClr val="tx1"/>
            </a:solidFill>
          </a:endParaRPr>
        </a:p>
      </dgm:t>
    </dgm:pt>
    <dgm:pt modelId="{24E6472B-79AB-0B40-94B3-D305D9D8C875}">
      <dgm:prSet phldrT="[Text]" custT="1"/>
      <dgm:spPr>
        <a:solidFill>
          <a:schemeClr val="accent2">
            <a:lumMod val="20000"/>
            <a:lumOff val="80000"/>
          </a:schemeClr>
        </a:solidFill>
        <a:ln>
          <a:solidFill>
            <a:srgbClr val="FFC000"/>
          </a:solidFill>
        </a:ln>
      </dgm:spPr>
      <dgm:t>
        <a:bodyPr/>
        <a:lstStyle/>
        <a:p>
          <a:r>
            <a:rPr lang="en-US" sz="1400" b="0" dirty="0">
              <a:ln>
                <a:solidFill>
                  <a:schemeClr val="tx1"/>
                </a:solidFill>
              </a:ln>
              <a:solidFill>
                <a:schemeClr val="tx1"/>
              </a:solidFill>
            </a:rPr>
            <a:t>Onset of drought is imminent</a:t>
          </a:r>
        </a:p>
      </dgm:t>
    </dgm:pt>
    <dgm:pt modelId="{B2FE6D37-C072-F740-9921-3A2B2AF54F17}" type="parTrans" cxnId="{E7629233-EB1A-2240-9503-5E9913C8AB9A}">
      <dgm:prSet/>
      <dgm:spPr/>
      <dgm:t>
        <a:bodyPr/>
        <a:lstStyle/>
        <a:p>
          <a:endParaRPr lang="en-US" sz="1200" b="0">
            <a:ln>
              <a:solidFill>
                <a:schemeClr val="tx1"/>
              </a:solidFill>
            </a:ln>
            <a:solidFill>
              <a:schemeClr val="tx1"/>
            </a:solidFill>
          </a:endParaRPr>
        </a:p>
      </dgm:t>
    </dgm:pt>
    <dgm:pt modelId="{0EFCA83F-E4EA-3F4D-8BAC-BBDB27F71212}" type="sibTrans" cxnId="{E7629233-EB1A-2240-9503-5E9913C8AB9A}">
      <dgm:prSet/>
      <dgm:spPr/>
      <dgm:t>
        <a:bodyPr/>
        <a:lstStyle/>
        <a:p>
          <a:endParaRPr lang="en-US" sz="1200" b="0">
            <a:ln>
              <a:solidFill>
                <a:schemeClr val="tx1"/>
              </a:solidFill>
            </a:ln>
            <a:solidFill>
              <a:schemeClr val="tx1"/>
            </a:solidFill>
          </a:endParaRPr>
        </a:p>
      </dgm:t>
    </dgm:pt>
    <dgm:pt modelId="{B4FDC0EC-2BBF-CF44-9AB4-10CC4679EF13}">
      <dgm:prSet phldrT="[Text]" custT="1"/>
      <dgm:spPr>
        <a:solidFill>
          <a:srgbClr val="FF5F2D">
            <a:alpha val="34902"/>
          </a:srgbClr>
        </a:solidFill>
        <a:ln>
          <a:solidFill>
            <a:srgbClr val="FF5F2D"/>
          </a:solidFill>
        </a:ln>
      </dgm:spPr>
      <dgm:t>
        <a:bodyPr/>
        <a:lstStyle/>
        <a:p>
          <a:r>
            <a:rPr lang="en-US" sz="1400" b="0" dirty="0">
              <a:ln>
                <a:solidFill>
                  <a:schemeClr val="tx1"/>
                </a:solidFill>
              </a:ln>
              <a:solidFill>
                <a:schemeClr val="tx1"/>
              </a:solidFill>
            </a:rPr>
            <a:t>Significant drought or low water event</a:t>
          </a:r>
        </a:p>
      </dgm:t>
    </dgm:pt>
    <dgm:pt modelId="{1D47670B-0281-1744-8514-BA70B32BCFCB}" type="parTrans" cxnId="{F65A7118-39E3-1245-91A3-FCE022760C05}">
      <dgm:prSet/>
      <dgm:spPr/>
      <dgm:t>
        <a:bodyPr/>
        <a:lstStyle/>
        <a:p>
          <a:endParaRPr lang="en-US" sz="1200" b="0">
            <a:ln>
              <a:solidFill>
                <a:schemeClr val="tx1"/>
              </a:solidFill>
            </a:ln>
            <a:solidFill>
              <a:schemeClr val="tx1"/>
            </a:solidFill>
          </a:endParaRPr>
        </a:p>
      </dgm:t>
    </dgm:pt>
    <dgm:pt modelId="{AF15399E-7710-BC4A-B1A9-F6808FDE8B37}" type="sibTrans" cxnId="{F65A7118-39E3-1245-91A3-FCE022760C05}">
      <dgm:prSet/>
      <dgm:spPr/>
      <dgm:t>
        <a:bodyPr/>
        <a:lstStyle/>
        <a:p>
          <a:endParaRPr lang="en-US" sz="1200" b="0">
            <a:ln>
              <a:solidFill>
                <a:schemeClr val="tx1"/>
              </a:solidFill>
            </a:ln>
            <a:solidFill>
              <a:schemeClr val="tx1"/>
            </a:solidFill>
          </a:endParaRPr>
        </a:p>
      </dgm:t>
    </dgm:pt>
    <dgm:pt modelId="{D1F7DA4C-FB7A-064B-A97C-94D889C69517}">
      <dgm:prSet phldrT="[Text]" custT="1"/>
      <dgm:spPr>
        <a:solidFill>
          <a:srgbClr val="FF0000">
            <a:alpha val="38039"/>
          </a:srgbClr>
        </a:solidFill>
        <a:ln>
          <a:solidFill>
            <a:srgbClr val="FF0000"/>
          </a:solidFill>
        </a:ln>
      </dgm:spPr>
      <dgm:t>
        <a:bodyPr/>
        <a:lstStyle/>
        <a:p>
          <a:r>
            <a:rPr lang="en-US" sz="1400" b="0" dirty="0">
              <a:ln>
                <a:solidFill>
                  <a:schemeClr val="tx1"/>
                </a:solidFill>
              </a:ln>
              <a:solidFill>
                <a:schemeClr val="tx1"/>
              </a:solidFill>
            </a:rPr>
            <a:t>Hazard impacts on vulnerable people</a:t>
          </a:r>
        </a:p>
      </dgm:t>
    </dgm:pt>
    <dgm:pt modelId="{ADF3F5D5-A816-2140-AA51-45DADCF2AA1E}" type="parTrans" cxnId="{E474B4C6-52BF-1041-8353-5C66A8978D91}">
      <dgm:prSet/>
      <dgm:spPr/>
      <dgm:t>
        <a:bodyPr/>
        <a:lstStyle/>
        <a:p>
          <a:endParaRPr lang="en-US" sz="1200" b="0">
            <a:ln>
              <a:solidFill>
                <a:schemeClr val="tx1"/>
              </a:solidFill>
            </a:ln>
            <a:solidFill>
              <a:schemeClr val="tx1"/>
            </a:solidFill>
          </a:endParaRPr>
        </a:p>
      </dgm:t>
    </dgm:pt>
    <dgm:pt modelId="{4A3BBDCB-C8C5-2544-8D70-02B7E56F565E}" type="sibTrans" cxnId="{E474B4C6-52BF-1041-8353-5C66A8978D91}">
      <dgm:prSet/>
      <dgm:spPr/>
      <dgm:t>
        <a:bodyPr/>
        <a:lstStyle/>
        <a:p>
          <a:endParaRPr lang="en-US" sz="1200" b="0">
            <a:ln>
              <a:solidFill>
                <a:schemeClr val="tx1"/>
              </a:solidFill>
            </a:ln>
            <a:solidFill>
              <a:schemeClr val="tx1"/>
            </a:solidFill>
          </a:endParaRPr>
        </a:p>
      </dgm:t>
    </dgm:pt>
    <dgm:pt modelId="{E25006E0-79A3-8E41-8F71-120E8F29C719}" type="pres">
      <dgm:prSet presAssocID="{FDE773AE-AFFC-5842-B08A-D10E84B73D48}" presName="Name0" presStyleCnt="0">
        <dgm:presLayoutVars>
          <dgm:dir/>
          <dgm:animLvl val="lvl"/>
          <dgm:resizeHandles val="exact"/>
        </dgm:presLayoutVars>
      </dgm:prSet>
      <dgm:spPr/>
    </dgm:pt>
    <dgm:pt modelId="{280A556D-4F07-6141-9561-368EBD3911DE}" type="pres">
      <dgm:prSet presAssocID="{4C3373FC-8FAE-E648-9AE9-800D8F9D2801}" presName="parTxOnly" presStyleLbl="node1" presStyleIdx="0" presStyleCnt="4">
        <dgm:presLayoutVars>
          <dgm:chMax val="0"/>
          <dgm:chPref val="0"/>
          <dgm:bulletEnabled val="1"/>
        </dgm:presLayoutVars>
      </dgm:prSet>
      <dgm:spPr/>
    </dgm:pt>
    <dgm:pt modelId="{2A1A8384-1BDA-7144-A519-9F7C1F9943E5}" type="pres">
      <dgm:prSet presAssocID="{39708CC8-6008-3943-8034-D056688AB1CA}" presName="parTxOnlySpace" presStyleCnt="0"/>
      <dgm:spPr/>
    </dgm:pt>
    <dgm:pt modelId="{D5976A5A-3CC6-6D4A-A94E-2E54355E0A62}" type="pres">
      <dgm:prSet presAssocID="{24E6472B-79AB-0B40-94B3-D305D9D8C875}" presName="parTxOnly" presStyleLbl="node1" presStyleIdx="1" presStyleCnt="4">
        <dgm:presLayoutVars>
          <dgm:chMax val="0"/>
          <dgm:chPref val="0"/>
          <dgm:bulletEnabled val="1"/>
        </dgm:presLayoutVars>
      </dgm:prSet>
      <dgm:spPr/>
    </dgm:pt>
    <dgm:pt modelId="{9EF41709-C22A-B040-A811-AE485A4A0A3C}" type="pres">
      <dgm:prSet presAssocID="{0EFCA83F-E4EA-3F4D-8BAC-BBDB27F71212}" presName="parTxOnlySpace" presStyleCnt="0"/>
      <dgm:spPr/>
    </dgm:pt>
    <dgm:pt modelId="{948CEA62-357D-CF45-A3B0-29121F5FBCB0}" type="pres">
      <dgm:prSet presAssocID="{B4FDC0EC-2BBF-CF44-9AB4-10CC4679EF13}" presName="parTxOnly" presStyleLbl="node1" presStyleIdx="2" presStyleCnt="4" custLinFactNeighborX="-12812" custLinFactNeighborY="-2769">
        <dgm:presLayoutVars>
          <dgm:chMax val="0"/>
          <dgm:chPref val="0"/>
          <dgm:bulletEnabled val="1"/>
        </dgm:presLayoutVars>
      </dgm:prSet>
      <dgm:spPr/>
    </dgm:pt>
    <dgm:pt modelId="{5AC0A497-B0DF-9E46-BF69-84789657339D}" type="pres">
      <dgm:prSet presAssocID="{AF15399E-7710-BC4A-B1A9-F6808FDE8B37}" presName="parTxOnlySpace" presStyleCnt="0"/>
      <dgm:spPr/>
    </dgm:pt>
    <dgm:pt modelId="{0537415E-1D73-6C4A-B0C4-2886639F51A2}" type="pres">
      <dgm:prSet presAssocID="{D1F7DA4C-FB7A-064B-A97C-94D889C69517}" presName="parTxOnly" presStyleLbl="node1" presStyleIdx="3" presStyleCnt="4">
        <dgm:presLayoutVars>
          <dgm:chMax val="0"/>
          <dgm:chPref val="0"/>
          <dgm:bulletEnabled val="1"/>
        </dgm:presLayoutVars>
      </dgm:prSet>
      <dgm:spPr/>
    </dgm:pt>
  </dgm:ptLst>
  <dgm:cxnLst>
    <dgm:cxn modelId="{F65A7118-39E3-1245-91A3-FCE022760C05}" srcId="{FDE773AE-AFFC-5842-B08A-D10E84B73D48}" destId="{B4FDC0EC-2BBF-CF44-9AB4-10CC4679EF13}" srcOrd="2" destOrd="0" parTransId="{1D47670B-0281-1744-8514-BA70B32BCFCB}" sibTransId="{AF15399E-7710-BC4A-B1A9-F6808FDE8B37}"/>
    <dgm:cxn modelId="{A67F832C-AF30-2E4F-8BB5-9AA27D3EE20C}" type="presOf" srcId="{FDE773AE-AFFC-5842-B08A-D10E84B73D48}" destId="{E25006E0-79A3-8E41-8F71-120E8F29C719}" srcOrd="0" destOrd="0" presId="urn:microsoft.com/office/officeart/2005/8/layout/chevron1"/>
    <dgm:cxn modelId="{E7629233-EB1A-2240-9503-5E9913C8AB9A}" srcId="{FDE773AE-AFFC-5842-B08A-D10E84B73D48}" destId="{24E6472B-79AB-0B40-94B3-D305D9D8C875}" srcOrd="1" destOrd="0" parTransId="{B2FE6D37-C072-F740-9921-3A2B2AF54F17}" sibTransId="{0EFCA83F-E4EA-3F4D-8BAC-BBDB27F71212}"/>
    <dgm:cxn modelId="{9913503E-A5A5-C94F-85AA-7582213084F1}" type="presOf" srcId="{24E6472B-79AB-0B40-94B3-D305D9D8C875}" destId="{D5976A5A-3CC6-6D4A-A94E-2E54355E0A62}" srcOrd="0" destOrd="0" presId="urn:microsoft.com/office/officeart/2005/8/layout/chevron1"/>
    <dgm:cxn modelId="{EFF7EF6F-9F3A-3D45-BD22-06CF490DFC87}" srcId="{FDE773AE-AFFC-5842-B08A-D10E84B73D48}" destId="{4C3373FC-8FAE-E648-9AE9-800D8F9D2801}" srcOrd="0" destOrd="0" parTransId="{8AE38878-08A4-854C-B1FF-A4004A7D3B54}" sibTransId="{39708CC8-6008-3943-8034-D056688AB1CA}"/>
    <dgm:cxn modelId="{7EF0927A-E99F-7846-8DF2-22B0E9EFE519}" type="presOf" srcId="{B4FDC0EC-2BBF-CF44-9AB4-10CC4679EF13}" destId="{948CEA62-357D-CF45-A3B0-29121F5FBCB0}" srcOrd="0" destOrd="0" presId="urn:microsoft.com/office/officeart/2005/8/layout/chevron1"/>
    <dgm:cxn modelId="{FE83BF88-583A-7E4A-82FF-A828070825AA}" type="presOf" srcId="{4C3373FC-8FAE-E648-9AE9-800D8F9D2801}" destId="{280A556D-4F07-6141-9561-368EBD3911DE}" srcOrd="0" destOrd="0" presId="urn:microsoft.com/office/officeart/2005/8/layout/chevron1"/>
    <dgm:cxn modelId="{056F269C-0C4E-984B-9A47-441FC0A283B8}" type="presOf" srcId="{D1F7DA4C-FB7A-064B-A97C-94D889C69517}" destId="{0537415E-1D73-6C4A-B0C4-2886639F51A2}" srcOrd="0" destOrd="0" presId="urn:microsoft.com/office/officeart/2005/8/layout/chevron1"/>
    <dgm:cxn modelId="{E474B4C6-52BF-1041-8353-5C66A8978D91}" srcId="{FDE773AE-AFFC-5842-B08A-D10E84B73D48}" destId="{D1F7DA4C-FB7A-064B-A97C-94D889C69517}" srcOrd="3" destOrd="0" parTransId="{ADF3F5D5-A816-2140-AA51-45DADCF2AA1E}" sibTransId="{4A3BBDCB-C8C5-2544-8D70-02B7E56F565E}"/>
    <dgm:cxn modelId="{777339C1-E512-4540-B0BD-DD3C2BF1D0AE}" type="presParOf" srcId="{E25006E0-79A3-8E41-8F71-120E8F29C719}" destId="{280A556D-4F07-6141-9561-368EBD3911DE}" srcOrd="0" destOrd="0" presId="urn:microsoft.com/office/officeart/2005/8/layout/chevron1"/>
    <dgm:cxn modelId="{35764BE5-F260-5440-8B13-DA1618905487}" type="presParOf" srcId="{E25006E0-79A3-8E41-8F71-120E8F29C719}" destId="{2A1A8384-1BDA-7144-A519-9F7C1F9943E5}" srcOrd="1" destOrd="0" presId="urn:microsoft.com/office/officeart/2005/8/layout/chevron1"/>
    <dgm:cxn modelId="{6017F0CF-BBB4-B04D-AE30-1AF15C325FF3}" type="presParOf" srcId="{E25006E0-79A3-8E41-8F71-120E8F29C719}" destId="{D5976A5A-3CC6-6D4A-A94E-2E54355E0A62}" srcOrd="2" destOrd="0" presId="urn:microsoft.com/office/officeart/2005/8/layout/chevron1"/>
    <dgm:cxn modelId="{BA77022B-9BEB-B54F-8256-CAB2214D8467}" type="presParOf" srcId="{E25006E0-79A3-8E41-8F71-120E8F29C719}" destId="{9EF41709-C22A-B040-A811-AE485A4A0A3C}" srcOrd="3" destOrd="0" presId="urn:microsoft.com/office/officeart/2005/8/layout/chevron1"/>
    <dgm:cxn modelId="{291EF2F7-7578-8949-946C-97EC24EB6038}" type="presParOf" srcId="{E25006E0-79A3-8E41-8F71-120E8F29C719}" destId="{948CEA62-357D-CF45-A3B0-29121F5FBCB0}" srcOrd="4" destOrd="0" presId="urn:microsoft.com/office/officeart/2005/8/layout/chevron1"/>
    <dgm:cxn modelId="{2BE12874-7D59-364E-9C6F-69FC0ECF1E92}" type="presParOf" srcId="{E25006E0-79A3-8E41-8F71-120E8F29C719}" destId="{5AC0A497-B0DF-9E46-BF69-84789657339D}" srcOrd="5" destOrd="0" presId="urn:microsoft.com/office/officeart/2005/8/layout/chevron1"/>
    <dgm:cxn modelId="{9CA45CA8-B248-C440-B2DA-4858D7195E7F}" type="presParOf" srcId="{E25006E0-79A3-8E41-8F71-120E8F29C719}" destId="{0537415E-1D73-6C4A-B0C4-2886639F51A2}" srcOrd="6" destOrd="0" presId="urn:microsoft.com/office/officeart/2005/8/layout/chevron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AA4676-9E82-5943-B6FC-E55468D45937}"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D882A2EF-569F-A649-B898-727F39991F25}">
      <dgm:prSet phldrT="[Text]" custT="1"/>
      <dgm:spPr>
        <a:solidFill>
          <a:schemeClr val="bg1"/>
        </a:solidFill>
        <a:ln>
          <a:solidFill>
            <a:srgbClr val="FF7E79"/>
          </a:solidFill>
        </a:ln>
        <a:effectLst>
          <a:glow rad="101600">
            <a:srgbClr val="FF7E79">
              <a:alpha val="60000"/>
            </a:srgbClr>
          </a:glow>
        </a:effectLst>
      </dgm:spPr>
      <dgm:t>
        <a:bodyPr/>
        <a:lstStyle/>
        <a:p>
          <a:r>
            <a:rPr lang="en-US" sz="2000" b="1" dirty="0">
              <a:ln>
                <a:noFill/>
              </a:ln>
              <a:solidFill>
                <a:srgbClr val="941100"/>
              </a:solidFill>
              <a:latin typeface="Calibri (Body)"/>
            </a:rPr>
            <a:t>Which indicator are actually used in the operational drought monitoring and early warning efforts</a:t>
          </a:r>
        </a:p>
      </dgm:t>
    </dgm:pt>
    <dgm:pt modelId="{B4D77CA3-2242-164C-B7D0-D00C6D56670A}" type="parTrans" cxnId="{767264AB-8D02-3F45-A1F3-50EB0B0DBD76}">
      <dgm:prSet/>
      <dgm:spPr/>
      <dgm:t>
        <a:bodyPr/>
        <a:lstStyle/>
        <a:p>
          <a:endParaRPr lang="en-US" sz="2000" b="1">
            <a:ln>
              <a:noFill/>
            </a:ln>
            <a:solidFill>
              <a:schemeClr val="tx1"/>
            </a:solidFill>
          </a:endParaRPr>
        </a:p>
      </dgm:t>
    </dgm:pt>
    <dgm:pt modelId="{8CCC69F6-D889-8242-AA56-D2577ABF09BD}" type="sibTrans" cxnId="{767264AB-8D02-3F45-A1F3-50EB0B0DBD76}">
      <dgm:prSet/>
      <dgm:spPr/>
      <dgm:t>
        <a:bodyPr/>
        <a:lstStyle/>
        <a:p>
          <a:endParaRPr lang="en-US" sz="2000" b="1">
            <a:ln>
              <a:noFill/>
            </a:ln>
            <a:solidFill>
              <a:schemeClr val="tx1"/>
            </a:solidFill>
          </a:endParaRPr>
        </a:p>
      </dgm:t>
    </dgm:pt>
    <dgm:pt modelId="{E8C4BABA-961C-8C44-A5C5-A7091D9683FD}">
      <dgm:prSet phldrT="[Text]" custT="1"/>
      <dgm:spPr>
        <a:solidFill>
          <a:schemeClr val="bg1"/>
        </a:solidFill>
        <a:ln>
          <a:solidFill>
            <a:srgbClr val="D883FF"/>
          </a:solidFill>
        </a:ln>
        <a:effectLst>
          <a:glow rad="101600">
            <a:srgbClr val="7030A0">
              <a:alpha val="60000"/>
            </a:srgbClr>
          </a:glow>
        </a:effectLst>
      </dgm:spPr>
      <dgm:t>
        <a:bodyPr/>
        <a:lstStyle/>
        <a:p>
          <a:r>
            <a:rPr lang="en-US" sz="2000" b="1" dirty="0">
              <a:ln>
                <a:noFill/>
              </a:ln>
              <a:solidFill>
                <a:srgbClr val="7030A0"/>
              </a:solidFill>
              <a:latin typeface="Calibri (Body)"/>
            </a:rPr>
            <a:t>Why they are selected</a:t>
          </a:r>
        </a:p>
      </dgm:t>
    </dgm:pt>
    <dgm:pt modelId="{579B4681-1E58-CF42-8873-E56AC47C3E2B}" type="parTrans" cxnId="{7B8A58F9-BB9C-5545-B830-4C19AB6E6B84}">
      <dgm:prSet/>
      <dgm:spPr/>
      <dgm:t>
        <a:bodyPr/>
        <a:lstStyle/>
        <a:p>
          <a:endParaRPr lang="en-US" sz="2000" b="1">
            <a:ln>
              <a:noFill/>
            </a:ln>
            <a:solidFill>
              <a:schemeClr val="tx1"/>
            </a:solidFill>
          </a:endParaRPr>
        </a:p>
      </dgm:t>
    </dgm:pt>
    <dgm:pt modelId="{552621B8-E072-0D49-ADFA-AA64299BD018}" type="sibTrans" cxnId="{7B8A58F9-BB9C-5545-B830-4C19AB6E6B84}">
      <dgm:prSet/>
      <dgm:spPr/>
      <dgm:t>
        <a:bodyPr/>
        <a:lstStyle/>
        <a:p>
          <a:endParaRPr lang="en-US" sz="2000" b="1">
            <a:ln>
              <a:noFill/>
            </a:ln>
            <a:solidFill>
              <a:schemeClr val="tx1"/>
            </a:solidFill>
          </a:endParaRPr>
        </a:p>
      </dgm:t>
    </dgm:pt>
    <dgm:pt modelId="{92169387-896C-E545-A0C1-23FB2CE8BF93}">
      <dgm:prSet phldrT="[Text]" custT="1"/>
      <dgm:spPr>
        <a:solidFill>
          <a:schemeClr val="bg1"/>
        </a:solidFill>
        <a:ln>
          <a:solidFill>
            <a:srgbClr val="FF9300"/>
          </a:solidFill>
        </a:ln>
        <a:effectLst>
          <a:glow rad="63500">
            <a:schemeClr val="accent2">
              <a:satMod val="175000"/>
              <a:alpha val="40000"/>
            </a:schemeClr>
          </a:glow>
        </a:effectLst>
      </dgm:spPr>
      <dgm:t>
        <a:bodyPr/>
        <a:lstStyle/>
        <a:p>
          <a:r>
            <a:rPr lang="en-US" sz="2000" b="1" dirty="0">
              <a:ln>
                <a:noFill/>
              </a:ln>
              <a:solidFill>
                <a:schemeClr val="accent2">
                  <a:lumMod val="75000"/>
                </a:schemeClr>
              </a:solidFill>
              <a:latin typeface="Calibri (Body)"/>
            </a:rPr>
            <a:t>Whether they have been ‘ground-</a:t>
          </a:r>
          <a:r>
            <a:rPr lang="en-US" sz="2000" b="1" dirty="0" err="1">
              <a:ln>
                <a:noFill/>
              </a:ln>
              <a:solidFill>
                <a:schemeClr val="accent2">
                  <a:lumMod val="75000"/>
                </a:schemeClr>
              </a:solidFill>
              <a:latin typeface="Calibri (Body)"/>
            </a:rPr>
            <a:t>truthed</a:t>
          </a:r>
          <a:r>
            <a:rPr lang="en-US" sz="2000" b="1" dirty="0">
              <a:ln>
                <a:noFill/>
              </a:ln>
              <a:solidFill>
                <a:schemeClr val="accent2">
                  <a:lumMod val="75000"/>
                </a:schemeClr>
              </a:solidFill>
              <a:latin typeface="Calibri (Body)"/>
            </a:rPr>
            <a:t>’</a:t>
          </a:r>
        </a:p>
      </dgm:t>
    </dgm:pt>
    <dgm:pt modelId="{AFF725D7-E699-3B43-855C-5627086E1B3F}" type="parTrans" cxnId="{E8198D22-7891-584E-95EF-4EBC3904961C}">
      <dgm:prSet/>
      <dgm:spPr/>
      <dgm:t>
        <a:bodyPr/>
        <a:lstStyle/>
        <a:p>
          <a:endParaRPr lang="en-US" sz="2000" b="1">
            <a:ln>
              <a:noFill/>
            </a:ln>
            <a:solidFill>
              <a:schemeClr val="tx1"/>
            </a:solidFill>
          </a:endParaRPr>
        </a:p>
      </dgm:t>
    </dgm:pt>
    <dgm:pt modelId="{8315CBB9-C570-734D-9BEB-4DF485482F43}" type="sibTrans" cxnId="{E8198D22-7891-584E-95EF-4EBC3904961C}">
      <dgm:prSet/>
      <dgm:spPr/>
      <dgm:t>
        <a:bodyPr/>
        <a:lstStyle/>
        <a:p>
          <a:endParaRPr lang="en-US" sz="2000" b="1">
            <a:ln>
              <a:noFill/>
            </a:ln>
            <a:solidFill>
              <a:schemeClr val="tx1"/>
            </a:solidFill>
          </a:endParaRPr>
        </a:p>
      </dgm:t>
    </dgm:pt>
    <dgm:pt modelId="{92F9F6DA-5AC8-314D-B16C-4176AA90FFD1}">
      <dgm:prSet phldrT="[Text]" custT="1"/>
      <dgm:spPr>
        <a:solidFill>
          <a:schemeClr val="bg1"/>
        </a:solidFill>
        <a:ln>
          <a:solidFill>
            <a:schemeClr val="accent6">
              <a:lumMod val="75000"/>
            </a:schemeClr>
          </a:solidFill>
        </a:ln>
        <a:effectLst>
          <a:glow rad="63500">
            <a:schemeClr val="accent6">
              <a:satMod val="175000"/>
              <a:alpha val="40000"/>
            </a:schemeClr>
          </a:glow>
        </a:effectLst>
      </dgm:spPr>
      <dgm:t>
        <a:bodyPr/>
        <a:lstStyle/>
        <a:p>
          <a:r>
            <a:rPr lang="en-US" sz="2000" b="1" i="0" u="none" dirty="0">
              <a:ln>
                <a:noFill/>
              </a:ln>
              <a:solidFill>
                <a:srgbClr val="00B050"/>
              </a:solidFill>
              <a:latin typeface="Calibri (Body)"/>
            </a:rPr>
            <a:t>Which are most meaningful for describing drought impacts</a:t>
          </a:r>
          <a:endParaRPr lang="en-US" sz="2000" b="1" dirty="0">
            <a:ln>
              <a:noFill/>
            </a:ln>
            <a:solidFill>
              <a:srgbClr val="00B050"/>
            </a:solidFill>
            <a:latin typeface="Calibri (Body)"/>
          </a:endParaRPr>
        </a:p>
      </dgm:t>
    </dgm:pt>
    <dgm:pt modelId="{28DB709A-41CB-E149-BF9D-052F8DB4A932}" type="parTrans" cxnId="{7A3C9074-2461-4840-814D-EE279A042F64}">
      <dgm:prSet/>
      <dgm:spPr/>
      <dgm:t>
        <a:bodyPr/>
        <a:lstStyle/>
        <a:p>
          <a:endParaRPr lang="en-US" sz="2000" b="1">
            <a:ln>
              <a:noFill/>
            </a:ln>
            <a:solidFill>
              <a:schemeClr val="tx1"/>
            </a:solidFill>
          </a:endParaRPr>
        </a:p>
      </dgm:t>
    </dgm:pt>
    <dgm:pt modelId="{013A2A16-68EA-3446-917D-80BC24C27E15}" type="sibTrans" cxnId="{7A3C9074-2461-4840-814D-EE279A042F64}">
      <dgm:prSet/>
      <dgm:spPr/>
      <dgm:t>
        <a:bodyPr/>
        <a:lstStyle/>
        <a:p>
          <a:endParaRPr lang="en-US" sz="2000" b="1">
            <a:ln>
              <a:noFill/>
            </a:ln>
            <a:solidFill>
              <a:schemeClr val="tx1"/>
            </a:solidFill>
          </a:endParaRPr>
        </a:p>
      </dgm:t>
    </dgm:pt>
    <dgm:pt modelId="{E2D1FC50-1B2D-484B-A4A1-640CBB121A9D}" type="pres">
      <dgm:prSet presAssocID="{EEAA4676-9E82-5943-B6FC-E55468D45937}" presName="Name0" presStyleCnt="0">
        <dgm:presLayoutVars>
          <dgm:chMax val="7"/>
          <dgm:chPref val="7"/>
          <dgm:dir/>
        </dgm:presLayoutVars>
      </dgm:prSet>
      <dgm:spPr/>
    </dgm:pt>
    <dgm:pt modelId="{849C8BFE-1810-CA4B-94DE-B3B8F5C909F7}" type="pres">
      <dgm:prSet presAssocID="{EEAA4676-9E82-5943-B6FC-E55468D45937}" presName="Name1" presStyleCnt="0"/>
      <dgm:spPr/>
    </dgm:pt>
    <dgm:pt modelId="{3430300D-347E-F94C-A86F-251AFB32F160}" type="pres">
      <dgm:prSet presAssocID="{EEAA4676-9E82-5943-B6FC-E55468D45937}" presName="cycle" presStyleCnt="0"/>
      <dgm:spPr/>
    </dgm:pt>
    <dgm:pt modelId="{F200FB72-61B1-F046-AD69-C2CC29675C1E}" type="pres">
      <dgm:prSet presAssocID="{EEAA4676-9E82-5943-B6FC-E55468D45937}" presName="srcNode" presStyleLbl="node1" presStyleIdx="0" presStyleCnt="4"/>
      <dgm:spPr/>
    </dgm:pt>
    <dgm:pt modelId="{12F5F05D-6DF2-9140-B5BA-AA780BC451FF}" type="pres">
      <dgm:prSet presAssocID="{EEAA4676-9E82-5943-B6FC-E55468D45937}" presName="conn" presStyleLbl="parChTrans1D2" presStyleIdx="0" presStyleCnt="1"/>
      <dgm:spPr/>
    </dgm:pt>
    <dgm:pt modelId="{9EC30F77-5604-D74F-827C-A396A06E5AE5}" type="pres">
      <dgm:prSet presAssocID="{EEAA4676-9E82-5943-B6FC-E55468D45937}" presName="extraNode" presStyleLbl="node1" presStyleIdx="0" presStyleCnt="4"/>
      <dgm:spPr/>
    </dgm:pt>
    <dgm:pt modelId="{FEE6B300-C399-3443-A39F-F15171D2D23D}" type="pres">
      <dgm:prSet presAssocID="{EEAA4676-9E82-5943-B6FC-E55468D45937}" presName="dstNode" presStyleLbl="node1" presStyleIdx="0" presStyleCnt="4"/>
      <dgm:spPr/>
    </dgm:pt>
    <dgm:pt modelId="{79487379-D444-7942-9375-E8C57E152217}" type="pres">
      <dgm:prSet presAssocID="{92F9F6DA-5AC8-314D-B16C-4176AA90FFD1}" presName="text_1" presStyleLbl="node1" presStyleIdx="0" presStyleCnt="4">
        <dgm:presLayoutVars>
          <dgm:bulletEnabled val="1"/>
        </dgm:presLayoutVars>
      </dgm:prSet>
      <dgm:spPr/>
    </dgm:pt>
    <dgm:pt modelId="{38F448A7-93FB-D644-B5E0-3F043D806197}" type="pres">
      <dgm:prSet presAssocID="{92F9F6DA-5AC8-314D-B16C-4176AA90FFD1}" presName="accent_1" presStyleCnt="0"/>
      <dgm:spPr/>
    </dgm:pt>
    <dgm:pt modelId="{90117C85-B25C-BB40-8F60-1BEB4533325E}" type="pres">
      <dgm:prSet presAssocID="{92F9F6DA-5AC8-314D-B16C-4176AA90FFD1}" presName="accentRepeatNode" presStyleLbl="solidFgAcc1" presStyleIdx="0" presStyleCnt="4"/>
      <dgm:spPr>
        <a:blipFill rotWithShape="0">
          <a:blip xmlns:r="http://schemas.openxmlformats.org/officeDocument/2006/relationships" r:embed="rId1"/>
          <a:srcRect/>
          <a:stretch>
            <a:fillRect t="-4000" b="-4000"/>
          </a:stretch>
        </a:blipFill>
        <a:ln>
          <a:solidFill>
            <a:schemeClr val="accent6">
              <a:lumMod val="75000"/>
            </a:schemeClr>
          </a:solidFill>
        </a:ln>
      </dgm:spPr>
    </dgm:pt>
    <dgm:pt modelId="{4D06158D-A279-4049-9295-B9DFDAC10EB6}" type="pres">
      <dgm:prSet presAssocID="{D882A2EF-569F-A649-B898-727F39991F25}" presName="text_2" presStyleLbl="node1" presStyleIdx="1" presStyleCnt="4">
        <dgm:presLayoutVars>
          <dgm:bulletEnabled val="1"/>
        </dgm:presLayoutVars>
      </dgm:prSet>
      <dgm:spPr/>
    </dgm:pt>
    <dgm:pt modelId="{690AB3B5-FB13-B845-9907-1170B9CE112E}" type="pres">
      <dgm:prSet presAssocID="{D882A2EF-569F-A649-B898-727F39991F25}" presName="accent_2" presStyleCnt="0"/>
      <dgm:spPr/>
    </dgm:pt>
    <dgm:pt modelId="{6108B62E-1262-0E45-BE58-28A95878BEF0}" type="pres">
      <dgm:prSet presAssocID="{D882A2EF-569F-A649-B898-727F39991F25}" presName="accentRepeatNode" presStyleLbl="solidFgAcc1" presStyleIdx="1" presStyleCnt="4"/>
      <dgm:spPr>
        <a:blipFill rotWithShape="0">
          <a:blip xmlns:r="http://schemas.openxmlformats.org/officeDocument/2006/relationships" r:embed="rId2"/>
          <a:srcRect/>
          <a:stretch>
            <a:fillRect t="-3000" b="-3000"/>
          </a:stretch>
        </a:blipFill>
        <a:ln>
          <a:solidFill>
            <a:srgbClr val="FF7E79"/>
          </a:solidFill>
        </a:ln>
      </dgm:spPr>
    </dgm:pt>
    <dgm:pt modelId="{CB796845-4783-1942-AD3F-D3B6345DEA08}" type="pres">
      <dgm:prSet presAssocID="{E8C4BABA-961C-8C44-A5C5-A7091D9683FD}" presName="text_3" presStyleLbl="node1" presStyleIdx="2" presStyleCnt="4">
        <dgm:presLayoutVars>
          <dgm:bulletEnabled val="1"/>
        </dgm:presLayoutVars>
      </dgm:prSet>
      <dgm:spPr/>
    </dgm:pt>
    <dgm:pt modelId="{3F1A9FCC-F69F-564A-AB99-F69FF09A3A1B}" type="pres">
      <dgm:prSet presAssocID="{E8C4BABA-961C-8C44-A5C5-A7091D9683FD}" presName="accent_3" presStyleCnt="0"/>
      <dgm:spPr/>
    </dgm:pt>
    <dgm:pt modelId="{9604BE0D-FCBC-074F-8D75-532CF38FB967}" type="pres">
      <dgm:prSet presAssocID="{E8C4BABA-961C-8C44-A5C5-A7091D9683FD}" presName="accentRepeatNode" presStyleLbl="solidFgAcc1" presStyleIdx="2" presStyleCnt="4"/>
      <dgm:spPr>
        <a:blipFill rotWithShape="0">
          <a:blip xmlns:r="http://schemas.openxmlformats.org/officeDocument/2006/relationships" r:embed="rId3"/>
          <a:srcRect/>
          <a:stretch>
            <a:fillRect/>
          </a:stretch>
        </a:blipFill>
        <a:ln>
          <a:solidFill>
            <a:srgbClr val="7030A0"/>
          </a:solidFill>
        </a:ln>
      </dgm:spPr>
    </dgm:pt>
    <dgm:pt modelId="{28E45536-55DC-9948-ABB8-670C617C6F93}" type="pres">
      <dgm:prSet presAssocID="{92169387-896C-E545-A0C1-23FB2CE8BF93}" presName="text_4" presStyleLbl="node1" presStyleIdx="3" presStyleCnt="4">
        <dgm:presLayoutVars>
          <dgm:bulletEnabled val="1"/>
        </dgm:presLayoutVars>
      </dgm:prSet>
      <dgm:spPr/>
    </dgm:pt>
    <dgm:pt modelId="{00EBC9F9-C499-C74E-9402-48D5E4E18CE6}" type="pres">
      <dgm:prSet presAssocID="{92169387-896C-E545-A0C1-23FB2CE8BF93}" presName="accent_4" presStyleCnt="0"/>
      <dgm:spPr/>
    </dgm:pt>
    <dgm:pt modelId="{BD329287-0118-644B-8382-734FFA553C00}" type="pres">
      <dgm:prSet presAssocID="{92169387-896C-E545-A0C1-23FB2CE8BF93}" presName="accentRepeatNode" presStyleLbl="solidFgAcc1" presStyleIdx="3" presStyleCnt="4"/>
      <dgm:spPr>
        <a:blipFill rotWithShape="0">
          <a:blip xmlns:r="http://schemas.openxmlformats.org/officeDocument/2006/relationships" r:embed="rId4"/>
          <a:srcRect/>
          <a:stretch>
            <a:fillRect/>
          </a:stretch>
        </a:blipFill>
        <a:ln>
          <a:solidFill>
            <a:srgbClr val="FF9300"/>
          </a:solidFill>
        </a:ln>
      </dgm:spPr>
    </dgm:pt>
  </dgm:ptLst>
  <dgm:cxnLst>
    <dgm:cxn modelId="{89DFC205-3DAE-C14E-9B30-495A361CCFF9}" type="presOf" srcId="{92F9F6DA-5AC8-314D-B16C-4176AA90FFD1}" destId="{79487379-D444-7942-9375-E8C57E152217}" srcOrd="0" destOrd="0" presId="urn:microsoft.com/office/officeart/2008/layout/VerticalCurvedList"/>
    <dgm:cxn modelId="{BF22F71F-BB63-624B-BA1A-F66CC824B9AF}" type="presOf" srcId="{E8C4BABA-961C-8C44-A5C5-A7091D9683FD}" destId="{CB796845-4783-1942-AD3F-D3B6345DEA08}" srcOrd="0" destOrd="0" presId="urn:microsoft.com/office/officeart/2008/layout/VerticalCurvedList"/>
    <dgm:cxn modelId="{E8198D22-7891-584E-95EF-4EBC3904961C}" srcId="{EEAA4676-9E82-5943-B6FC-E55468D45937}" destId="{92169387-896C-E545-A0C1-23FB2CE8BF93}" srcOrd="3" destOrd="0" parTransId="{AFF725D7-E699-3B43-855C-5627086E1B3F}" sibTransId="{8315CBB9-C570-734D-9BEB-4DF485482F43}"/>
    <dgm:cxn modelId="{7B795531-64C0-F648-AC4F-9521FAF3F5EE}" type="presOf" srcId="{D882A2EF-569F-A649-B898-727F39991F25}" destId="{4D06158D-A279-4049-9295-B9DFDAC10EB6}" srcOrd="0" destOrd="0" presId="urn:microsoft.com/office/officeart/2008/layout/VerticalCurvedList"/>
    <dgm:cxn modelId="{040B4A53-F2F2-7944-BEE3-418B9CE7FBDD}" type="presOf" srcId="{013A2A16-68EA-3446-917D-80BC24C27E15}" destId="{12F5F05D-6DF2-9140-B5BA-AA780BC451FF}" srcOrd="0" destOrd="0" presId="urn:microsoft.com/office/officeart/2008/layout/VerticalCurvedList"/>
    <dgm:cxn modelId="{7A3C9074-2461-4840-814D-EE279A042F64}" srcId="{EEAA4676-9E82-5943-B6FC-E55468D45937}" destId="{92F9F6DA-5AC8-314D-B16C-4176AA90FFD1}" srcOrd="0" destOrd="0" parTransId="{28DB709A-41CB-E149-BF9D-052F8DB4A932}" sibTransId="{013A2A16-68EA-3446-917D-80BC24C27E15}"/>
    <dgm:cxn modelId="{CD332480-9B1F-4045-84B0-61607AB0709F}" type="presOf" srcId="{EEAA4676-9E82-5943-B6FC-E55468D45937}" destId="{E2D1FC50-1B2D-484B-A4A1-640CBB121A9D}" srcOrd="0" destOrd="0" presId="urn:microsoft.com/office/officeart/2008/layout/VerticalCurvedList"/>
    <dgm:cxn modelId="{767264AB-8D02-3F45-A1F3-50EB0B0DBD76}" srcId="{EEAA4676-9E82-5943-B6FC-E55468D45937}" destId="{D882A2EF-569F-A649-B898-727F39991F25}" srcOrd="1" destOrd="0" parTransId="{B4D77CA3-2242-164C-B7D0-D00C6D56670A}" sibTransId="{8CCC69F6-D889-8242-AA56-D2577ABF09BD}"/>
    <dgm:cxn modelId="{ACB031E9-FC79-C94C-A082-F115FFCFFA4C}" type="presOf" srcId="{92169387-896C-E545-A0C1-23FB2CE8BF93}" destId="{28E45536-55DC-9948-ABB8-670C617C6F93}" srcOrd="0" destOrd="0" presId="urn:microsoft.com/office/officeart/2008/layout/VerticalCurvedList"/>
    <dgm:cxn modelId="{7B8A58F9-BB9C-5545-B830-4C19AB6E6B84}" srcId="{EEAA4676-9E82-5943-B6FC-E55468D45937}" destId="{E8C4BABA-961C-8C44-A5C5-A7091D9683FD}" srcOrd="2" destOrd="0" parTransId="{579B4681-1E58-CF42-8873-E56AC47C3E2B}" sibTransId="{552621B8-E072-0D49-ADFA-AA64299BD018}"/>
    <dgm:cxn modelId="{B692241A-983C-2F4A-848E-6BBD04D1EC93}" type="presParOf" srcId="{E2D1FC50-1B2D-484B-A4A1-640CBB121A9D}" destId="{849C8BFE-1810-CA4B-94DE-B3B8F5C909F7}" srcOrd="0" destOrd="0" presId="urn:microsoft.com/office/officeart/2008/layout/VerticalCurvedList"/>
    <dgm:cxn modelId="{DE67D9E0-56E8-EC43-AA3C-D2C19215B22D}" type="presParOf" srcId="{849C8BFE-1810-CA4B-94DE-B3B8F5C909F7}" destId="{3430300D-347E-F94C-A86F-251AFB32F160}" srcOrd="0" destOrd="0" presId="urn:microsoft.com/office/officeart/2008/layout/VerticalCurvedList"/>
    <dgm:cxn modelId="{7C908862-5158-DE45-A771-F62AF4D732FA}" type="presParOf" srcId="{3430300D-347E-F94C-A86F-251AFB32F160}" destId="{F200FB72-61B1-F046-AD69-C2CC29675C1E}" srcOrd="0" destOrd="0" presId="urn:microsoft.com/office/officeart/2008/layout/VerticalCurvedList"/>
    <dgm:cxn modelId="{E71903E3-BE70-D34C-8335-720B6351A164}" type="presParOf" srcId="{3430300D-347E-F94C-A86F-251AFB32F160}" destId="{12F5F05D-6DF2-9140-B5BA-AA780BC451FF}" srcOrd="1" destOrd="0" presId="urn:microsoft.com/office/officeart/2008/layout/VerticalCurvedList"/>
    <dgm:cxn modelId="{887549FA-AE0D-4F44-8586-70346813E318}" type="presParOf" srcId="{3430300D-347E-F94C-A86F-251AFB32F160}" destId="{9EC30F77-5604-D74F-827C-A396A06E5AE5}" srcOrd="2" destOrd="0" presId="urn:microsoft.com/office/officeart/2008/layout/VerticalCurvedList"/>
    <dgm:cxn modelId="{0D6BC464-A54B-9B44-BBC6-18190A39B855}" type="presParOf" srcId="{3430300D-347E-F94C-A86F-251AFB32F160}" destId="{FEE6B300-C399-3443-A39F-F15171D2D23D}" srcOrd="3" destOrd="0" presId="urn:microsoft.com/office/officeart/2008/layout/VerticalCurvedList"/>
    <dgm:cxn modelId="{1FBC3D70-C0D4-AF43-8E27-5A342A4D65D6}" type="presParOf" srcId="{849C8BFE-1810-CA4B-94DE-B3B8F5C909F7}" destId="{79487379-D444-7942-9375-E8C57E152217}" srcOrd="1" destOrd="0" presId="urn:microsoft.com/office/officeart/2008/layout/VerticalCurvedList"/>
    <dgm:cxn modelId="{5C1A3113-3FF4-7D4D-9C4C-274153F6C0EC}" type="presParOf" srcId="{849C8BFE-1810-CA4B-94DE-B3B8F5C909F7}" destId="{38F448A7-93FB-D644-B5E0-3F043D806197}" srcOrd="2" destOrd="0" presId="urn:microsoft.com/office/officeart/2008/layout/VerticalCurvedList"/>
    <dgm:cxn modelId="{5116E859-4349-E347-8595-0F67FFF594F9}" type="presParOf" srcId="{38F448A7-93FB-D644-B5E0-3F043D806197}" destId="{90117C85-B25C-BB40-8F60-1BEB4533325E}" srcOrd="0" destOrd="0" presId="urn:microsoft.com/office/officeart/2008/layout/VerticalCurvedList"/>
    <dgm:cxn modelId="{4CA2903F-93F9-BE45-A82F-61E56632F854}" type="presParOf" srcId="{849C8BFE-1810-CA4B-94DE-B3B8F5C909F7}" destId="{4D06158D-A279-4049-9295-B9DFDAC10EB6}" srcOrd="3" destOrd="0" presId="urn:microsoft.com/office/officeart/2008/layout/VerticalCurvedList"/>
    <dgm:cxn modelId="{09CD0012-A540-6A4E-B01D-87383EBEFC84}" type="presParOf" srcId="{849C8BFE-1810-CA4B-94DE-B3B8F5C909F7}" destId="{690AB3B5-FB13-B845-9907-1170B9CE112E}" srcOrd="4" destOrd="0" presId="urn:microsoft.com/office/officeart/2008/layout/VerticalCurvedList"/>
    <dgm:cxn modelId="{8F923CAD-FE16-1D48-95AC-CA9A9C1C3A12}" type="presParOf" srcId="{690AB3B5-FB13-B845-9907-1170B9CE112E}" destId="{6108B62E-1262-0E45-BE58-28A95878BEF0}" srcOrd="0" destOrd="0" presId="urn:microsoft.com/office/officeart/2008/layout/VerticalCurvedList"/>
    <dgm:cxn modelId="{C2F78EF8-D6EC-C044-8165-4CEBB63FA0E4}" type="presParOf" srcId="{849C8BFE-1810-CA4B-94DE-B3B8F5C909F7}" destId="{CB796845-4783-1942-AD3F-D3B6345DEA08}" srcOrd="5" destOrd="0" presId="urn:microsoft.com/office/officeart/2008/layout/VerticalCurvedList"/>
    <dgm:cxn modelId="{834ADE67-30B7-EF49-A304-2B854C1C04E3}" type="presParOf" srcId="{849C8BFE-1810-CA4B-94DE-B3B8F5C909F7}" destId="{3F1A9FCC-F69F-564A-AB99-F69FF09A3A1B}" srcOrd="6" destOrd="0" presId="urn:microsoft.com/office/officeart/2008/layout/VerticalCurvedList"/>
    <dgm:cxn modelId="{D6D5B46F-80AB-1D4D-A9AB-3CC29C11DB4B}" type="presParOf" srcId="{3F1A9FCC-F69F-564A-AB99-F69FF09A3A1B}" destId="{9604BE0D-FCBC-074F-8D75-532CF38FB967}" srcOrd="0" destOrd="0" presId="urn:microsoft.com/office/officeart/2008/layout/VerticalCurvedList"/>
    <dgm:cxn modelId="{904C17B1-EC99-5D43-82CC-791987F76FC7}" type="presParOf" srcId="{849C8BFE-1810-CA4B-94DE-B3B8F5C909F7}" destId="{28E45536-55DC-9948-ABB8-670C617C6F93}" srcOrd="7" destOrd="0" presId="urn:microsoft.com/office/officeart/2008/layout/VerticalCurvedList"/>
    <dgm:cxn modelId="{7194423A-28B7-8949-97E2-7DE1E64504E4}" type="presParOf" srcId="{849C8BFE-1810-CA4B-94DE-B3B8F5C909F7}" destId="{00EBC9F9-C499-C74E-9402-48D5E4E18CE6}" srcOrd="8" destOrd="0" presId="urn:microsoft.com/office/officeart/2008/layout/VerticalCurvedList"/>
    <dgm:cxn modelId="{E33C125E-B3C9-DC4D-B13C-CAD3EA3DCD71}" type="presParOf" srcId="{00EBC9F9-C499-C74E-9402-48D5E4E18CE6}" destId="{BD329287-0118-644B-8382-734FFA553C0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135FF4-7F84-394F-A8BA-546879DC1ACD}">
      <dsp:nvSpPr>
        <dsp:cNvPr id="0" name=""/>
        <dsp:cNvSpPr/>
      </dsp:nvSpPr>
      <dsp:spPr>
        <a:xfrm>
          <a:off x="2527060" y="1177"/>
          <a:ext cx="2503590" cy="1132333"/>
        </a:xfrm>
        <a:prstGeom prst="rect">
          <a:avLst/>
        </a:prstGeom>
        <a:solidFill>
          <a:schemeClr val="accent5">
            <a:lumMod val="75000"/>
          </a:schemeClr>
        </a:solid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b="1" kern="1200" dirty="0">
              <a:cs typeface="TH SarabunPSK" panose="020B0500040200020003" pitchFamily="34" charset="-34"/>
            </a:rPr>
            <a:t>Meteorological</a:t>
          </a:r>
        </a:p>
      </dsp:txBody>
      <dsp:txXfrm>
        <a:off x="2527060" y="1177"/>
        <a:ext cx="2503590" cy="1132333"/>
      </dsp:txXfrm>
    </dsp:sp>
    <dsp:sp modelId="{F5DCCC17-3F07-0B45-BE83-72B897F28211}">
      <dsp:nvSpPr>
        <dsp:cNvPr id="0" name=""/>
        <dsp:cNvSpPr/>
      </dsp:nvSpPr>
      <dsp:spPr>
        <a:xfrm>
          <a:off x="1293948" y="1177"/>
          <a:ext cx="1121010" cy="1132333"/>
        </a:xfrm>
        <a:prstGeom prst="rect">
          <a:avLst/>
        </a:prstGeom>
        <a:blipFill rotWithShape="1">
          <a:blip xmlns:r="http://schemas.openxmlformats.org/officeDocument/2006/relationships" r:embed="rId1"/>
          <a:srcRect/>
          <a:stretch>
            <a:fillRect l="-1000" r="-1000"/>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FD55AA-4BC1-BB4D-83C3-857B0EA6B2A5}">
      <dsp:nvSpPr>
        <dsp:cNvPr id="0" name=""/>
        <dsp:cNvSpPr/>
      </dsp:nvSpPr>
      <dsp:spPr>
        <a:xfrm>
          <a:off x="1293948" y="1320346"/>
          <a:ext cx="2503590" cy="1132333"/>
        </a:xfrm>
        <a:prstGeom prst="rect">
          <a:avLst/>
        </a:prstGeom>
        <a:solidFill>
          <a:srgbClr val="00B0F0"/>
        </a:solid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b="1" kern="1200" dirty="0">
              <a:cs typeface="TH SarabunPSK" panose="020B0500040200020003" pitchFamily="34" charset="-34"/>
            </a:rPr>
            <a:t>Hydrological</a:t>
          </a:r>
        </a:p>
        <a:p>
          <a:pPr marL="0" lvl="0" indent="0" algn="ctr" defTabSz="889000">
            <a:lnSpc>
              <a:spcPct val="90000"/>
            </a:lnSpc>
            <a:spcBef>
              <a:spcPct val="0"/>
            </a:spcBef>
            <a:spcAft>
              <a:spcPct val="35000"/>
            </a:spcAft>
            <a:buNone/>
          </a:pPr>
          <a:r>
            <a:rPr lang="en-US" sz="2000" b="1" kern="1200" dirty="0">
              <a:cs typeface="TH SarabunPSK" panose="020B0500040200020003" pitchFamily="34" charset="-34"/>
            </a:rPr>
            <a:t> </a:t>
          </a:r>
          <a:endParaRPr lang="en-US" sz="2000" b="1" kern="1200" dirty="0"/>
        </a:p>
      </dsp:txBody>
      <dsp:txXfrm>
        <a:off x="1293948" y="1320346"/>
        <a:ext cx="2503590" cy="1132333"/>
      </dsp:txXfrm>
    </dsp:sp>
    <dsp:sp modelId="{AF330512-45E0-6D4C-8AD1-41ABBC2B1BA1}">
      <dsp:nvSpPr>
        <dsp:cNvPr id="0" name=""/>
        <dsp:cNvSpPr/>
      </dsp:nvSpPr>
      <dsp:spPr>
        <a:xfrm>
          <a:off x="3909640" y="1320346"/>
          <a:ext cx="1121010" cy="1132333"/>
        </a:xfrm>
        <a:prstGeom prst="rect">
          <a:avLst/>
        </a:prstGeom>
        <a:blipFill rotWithShape="1">
          <a:blip xmlns:r="http://schemas.openxmlformats.org/officeDocument/2006/relationships" r:embed="rId2"/>
          <a:srcRect/>
          <a:stretch>
            <a:fillRect l="-1000" r="-1000"/>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E53FC2-662F-8F40-BDAF-4BE4F2BF90D3}">
      <dsp:nvSpPr>
        <dsp:cNvPr id="0" name=""/>
        <dsp:cNvSpPr/>
      </dsp:nvSpPr>
      <dsp:spPr>
        <a:xfrm>
          <a:off x="2527060" y="2639516"/>
          <a:ext cx="2503590" cy="1132333"/>
        </a:xfrm>
        <a:prstGeom prst="rect">
          <a:avLst/>
        </a:prstGeom>
        <a:solidFill>
          <a:schemeClr val="accent6">
            <a:lumMod val="75000"/>
          </a:schemeClr>
        </a:solid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b="1" kern="1200" dirty="0">
              <a:cs typeface="TH SarabunPSK" panose="020B0500040200020003" pitchFamily="34" charset="-34"/>
            </a:rPr>
            <a:t>Agricultural</a:t>
          </a:r>
        </a:p>
      </dsp:txBody>
      <dsp:txXfrm>
        <a:off x="2527060" y="2639516"/>
        <a:ext cx="2503590" cy="1132333"/>
      </dsp:txXfrm>
    </dsp:sp>
    <dsp:sp modelId="{D8729716-96AC-784C-B2FF-BE9F9CEB952D}">
      <dsp:nvSpPr>
        <dsp:cNvPr id="0" name=""/>
        <dsp:cNvSpPr/>
      </dsp:nvSpPr>
      <dsp:spPr>
        <a:xfrm>
          <a:off x="1293948" y="2639516"/>
          <a:ext cx="1121010" cy="1132333"/>
        </a:xfrm>
        <a:prstGeom prst="rect">
          <a:avLst/>
        </a:prstGeom>
        <a:blipFill rotWithShape="1">
          <a:blip xmlns:r="http://schemas.openxmlformats.org/officeDocument/2006/relationships" r:embed="rId3"/>
          <a:srcRect/>
          <a:stretch>
            <a:fillRect l="-1000" r="-1000"/>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F6963E-C56C-D24E-BAAA-F62C6FD59240}">
      <dsp:nvSpPr>
        <dsp:cNvPr id="0" name=""/>
        <dsp:cNvSpPr/>
      </dsp:nvSpPr>
      <dsp:spPr>
        <a:xfrm>
          <a:off x="1293948" y="3958685"/>
          <a:ext cx="2503590" cy="1132333"/>
        </a:xfrm>
        <a:prstGeom prst="rect">
          <a:avLst/>
        </a:prstGeom>
        <a:solidFill>
          <a:srgbClr val="FF9300"/>
        </a:solid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b="1" kern="1200" dirty="0"/>
            <a:t>Socio-Economic</a:t>
          </a:r>
        </a:p>
      </dsp:txBody>
      <dsp:txXfrm>
        <a:off x="1293948" y="3958685"/>
        <a:ext cx="2503590" cy="1132333"/>
      </dsp:txXfrm>
    </dsp:sp>
    <dsp:sp modelId="{CFD3C594-458D-F845-BA97-58B7578B59FD}">
      <dsp:nvSpPr>
        <dsp:cNvPr id="0" name=""/>
        <dsp:cNvSpPr/>
      </dsp:nvSpPr>
      <dsp:spPr>
        <a:xfrm>
          <a:off x="3909640" y="3958685"/>
          <a:ext cx="1121010" cy="1132333"/>
        </a:xfrm>
        <a:prstGeom prst="rect">
          <a:avLst/>
        </a:prstGeom>
        <a:blipFill rotWithShape="1">
          <a:blip xmlns:r="http://schemas.openxmlformats.org/officeDocument/2006/relationships" r:embed="rId4"/>
          <a:srcRect/>
          <a:stretch>
            <a:fillRect t="-3000" b="-3000"/>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A556D-4F07-6141-9561-368EBD3911DE}">
      <dsp:nvSpPr>
        <dsp:cNvPr id="0" name=""/>
        <dsp:cNvSpPr/>
      </dsp:nvSpPr>
      <dsp:spPr>
        <a:xfrm>
          <a:off x="3645" y="1607574"/>
          <a:ext cx="2122126" cy="848850"/>
        </a:xfrm>
        <a:prstGeom prst="chevron">
          <a:avLst/>
        </a:prstGeom>
        <a:solidFill>
          <a:schemeClr val="accent4">
            <a:lumMod val="60000"/>
            <a:lumOff val="4000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ln>
                <a:solidFill>
                  <a:sysClr val="windowText" lastClr="000000"/>
                </a:solidFill>
              </a:ln>
              <a:solidFill>
                <a:sysClr val="windowText" lastClr="000000"/>
              </a:solidFill>
            </a:rPr>
            <a:t>Drought watch</a:t>
          </a:r>
        </a:p>
      </dsp:txBody>
      <dsp:txXfrm>
        <a:off x="428070" y="1607574"/>
        <a:ext cx="1273276" cy="848850"/>
      </dsp:txXfrm>
    </dsp:sp>
    <dsp:sp modelId="{D5976A5A-3CC6-6D4A-A94E-2E54355E0A62}">
      <dsp:nvSpPr>
        <dsp:cNvPr id="0" name=""/>
        <dsp:cNvSpPr/>
      </dsp:nvSpPr>
      <dsp:spPr>
        <a:xfrm>
          <a:off x="1913559" y="1607574"/>
          <a:ext cx="2122126" cy="848850"/>
        </a:xfrm>
        <a:prstGeom prst="chevron">
          <a:avLst/>
        </a:prstGeom>
        <a:solidFill>
          <a:srgbClr val="FF9300"/>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ln>
                <a:solidFill>
                  <a:sysClr val="windowText" lastClr="000000"/>
                </a:solidFill>
              </a:ln>
              <a:solidFill>
                <a:sysClr val="windowText" lastClr="000000"/>
              </a:solidFill>
            </a:rPr>
            <a:t>Drought warning</a:t>
          </a:r>
        </a:p>
      </dsp:txBody>
      <dsp:txXfrm>
        <a:off x="2337984" y="1607574"/>
        <a:ext cx="1273276" cy="848850"/>
      </dsp:txXfrm>
    </dsp:sp>
    <dsp:sp modelId="{948CEA62-357D-CF45-A3B0-29121F5FBCB0}">
      <dsp:nvSpPr>
        <dsp:cNvPr id="0" name=""/>
        <dsp:cNvSpPr/>
      </dsp:nvSpPr>
      <dsp:spPr>
        <a:xfrm>
          <a:off x="3796284" y="1584069"/>
          <a:ext cx="2122126" cy="848850"/>
        </a:xfrm>
        <a:prstGeom prst="chevron">
          <a:avLst/>
        </a:prstGeom>
        <a:solidFill>
          <a:srgbClr val="FF5F2D"/>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ln>
                <a:solidFill>
                  <a:sysClr val="windowText" lastClr="000000"/>
                </a:solidFill>
              </a:ln>
              <a:solidFill>
                <a:sysClr val="windowText" lastClr="000000"/>
              </a:solidFill>
            </a:rPr>
            <a:t>Drought emergency</a:t>
          </a:r>
        </a:p>
      </dsp:txBody>
      <dsp:txXfrm>
        <a:off x="4220709" y="1584069"/>
        <a:ext cx="1273276" cy="848850"/>
      </dsp:txXfrm>
    </dsp:sp>
    <dsp:sp modelId="{0537415E-1D73-6C4A-B0C4-2886639F51A2}">
      <dsp:nvSpPr>
        <dsp:cNvPr id="0" name=""/>
        <dsp:cNvSpPr/>
      </dsp:nvSpPr>
      <dsp:spPr>
        <a:xfrm>
          <a:off x="5733387" y="1607574"/>
          <a:ext cx="2122126" cy="848850"/>
        </a:xfrm>
        <a:prstGeom prst="chevron">
          <a:avLst/>
        </a:prstGeom>
        <a:solidFill>
          <a:srgbClr val="FF0000"/>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ln>
                <a:solidFill>
                  <a:sysClr val="windowText" lastClr="000000"/>
                </a:solidFill>
              </a:ln>
              <a:solidFill>
                <a:sysClr val="windowText" lastClr="000000"/>
              </a:solidFill>
            </a:rPr>
            <a:t>Drought disaster</a:t>
          </a:r>
        </a:p>
      </dsp:txBody>
      <dsp:txXfrm>
        <a:off x="6157812" y="1607574"/>
        <a:ext cx="1273276" cy="8488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A556D-4F07-6141-9561-368EBD3911DE}">
      <dsp:nvSpPr>
        <dsp:cNvPr id="0" name=""/>
        <dsp:cNvSpPr/>
      </dsp:nvSpPr>
      <dsp:spPr>
        <a:xfrm>
          <a:off x="3639" y="1608309"/>
          <a:ext cx="2118454" cy="847381"/>
        </a:xfrm>
        <a:prstGeom prst="chevron">
          <a:avLst/>
        </a:prstGeom>
        <a:solidFill>
          <a:schemeClr val="accent4">
            <a:lumMod val="20000"/>
            <a:lumOff val="80000"/>
          </a:schemeClr>
        </a:solidFill>
        <a:ln w="12700" cap="flat" cmpd="sng" algn="in">
          <a:solidFill>
            <a:schemeClr val="accent4">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ln>
                <a:solidFill>
                  <a:schemeClr val="tx1"/>
                </a:solidFill>
              </a:ln>
              <a:solidFill>
                <a:schemeClr val="tx1"/>
              </a:solidFill>
            </a:rPr>
            <a:t>Drought potential if conditions persists</a:t>
          </a:r>
        </a:p>
      </dsp:txBody>
      <dsp:txXfrm>
        <a:off x="427330" y="1608309"/>
        <a:ext cx="1271073" cy="847381"/>
      </dsp:txXfrm>
    </dsp:sp>
    <dsp:sp modelId="{D5976A5A-3CC6-6D4A-A94E-2E54355E0A62}">
      <dsp:nvSpPr>
        <dsp:cNvPr id="0" name=""/>
        <dsp:cNvSpPr/>
      </dsp:nvSpPr>
      <dsp:spPr>
        <a:xfrm>
          <a:off x="1910248" y="1608309"/>
          <a:ext cx="2118454" cy="847381"/>
        </a:xfrm>
        <a:prstGeom prst="chevron">
          <a:avLst/>
        </a:prstGeom>
        <a:solidFill>
          <a:schemeClr val="accent2">
            <a:lumMod val="20000"/>
            <a:lumOff val="80000"/>
          </a:schemeClr>
        </a:solidFill>
        <a:ln w="12700" cap="flat" cmpd="sng" algn="in">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ln>
                <a:solidFill>
                  <a:schemeClr val="tx1"/>
                </a:solidFill>
              </a:ln>
              <a:solidFill>
                <a:schemeClr val="tx1"/>
              </a:solidFill>
            </a:rPr>
            <a:t>Onset of drought is imminent</a:t>
          </a:r>
        </a:p>
      </dsp:txBody>
      <dsp:txXfrm>
        <a:off x="2333939" y="1608309"/>
        <a:ext cx="1271073" cy="847381"/>
      </dsp:txXfrm>
    </dsp:sp>
    <dsp:sp modelId="{948CEA62-357D-CF45-A3B0-29121F5FBCB0}">
      <dsp:nvSpPr>
        <dsp:cNvPr id="0" name=""/>
        <dsp:cNvSpPr/>
      </dsp:nvSpPr>
      <dsp:spPr>
        <a:xfrm>
          <a:off x="3789716" y="1584845"/>
          <a:ext cx="2118454" cy="847381"/>
        </a:xfrm>
        <a:prstGeom prst="chevron">
          <a:avLst/>
        </a:prstGeom>
        <a:solidFill>
          <a:srgbClr val="FF5F2D">
            <a:alpha val="34902"/>
          </a:srgbClr>
        </a:solidFill>
        <a:ln w="12700" cap="flat" cmpd="sng" algn="in">
          <a:solidFill>
            <a:srgbClr val="FF5F2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ln>
                <a:solidFill>
                  <a:schemeClr val="tx1"/>
                </a:solidFill>
              </a:ln>
              <a:solidFill>
                <a:schemeClr val="tx1"/>
              </a:solidFill>
            </a:rPr>
            <a:t>Significant drought or low water event</a:t>
          </a:r>
        </a:p>
      </dsp:txBody>
      <dsp:txXfrm>
        <a:off x="4213407" y="1584845"/>
        <a:ext cx="1271073" cy="847381"/>
      </dsp:txXfrm>
    </dsp:sp>
    <dsp:sp modelId="{0537415E-1D73-6C4A-B0C4-2886639F51A2}">
      <dsp:nvSpPr>
        <dsp:cNvPr id="0" name=""/>
        <dsp:cNvSpPr/>
      </dsp:nvSpPr>
      <dsp:spPr>
        <a:xfrm>
          <a:off x="5723466" y="1608309"/>
          <a:ext cx="2118454" cy="847381"/>
        </a:xfrm>
        <a:prstGeom prst="chevron">
          <a:avLst/>
        </a:prstGeom>
        <a:solidFill>
          <a:srgbClr val="FF0000">
            <a:alpha val="38039"/>
          </a:srgbClr>
        </a:solidFill>
        <a:ln w="12700" cap="flat" cmpd="sng" algn="in">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ln>
                <a:solidFill>
                  <a:schemeClr val="tx1"/>
                </a:solidFill>
              </a:ln>
              <a:solidFill>
                <a:schemeClr val="tx1"/>
              </a:solidFill>
            </a:rPr>
            <a:t>Hazard impacts on vulnerable people</a:t>
          </a:r>
        </a:p>
      </dsp:txBody>
      <dsp:txXfrm>
        <a:off x="6147157" y="1608309"/>
        <a:ext cx="1271073" cy="8473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5F05D-6DF2-9140-B5BA-AA780BC451FF}">
      <dsp:nvSpPr>
        <dsp:cNvPr id="0" name=""/>
        <dsp:cNvSpPr/>
      </dsp:nvSpPr>
      <dsp:spPr>
        <a:xfrm>
          <a:off x="-5600134" y="-857316"/>
          <a:ext cx="6667632" cy="6667632"/>
        </a:xfrm>
        <a:prstGeom prst="blockArc">
          <a:avLst>
            <a:gd name="adj1" fmla="val 18900000"/>
            <a:gd name="adj2" fmla="val 2700000"/>
            <a:gd name="adj3" fmla="val 324"/>
          </a:avLst>
        </a:prstGeom>
        <a:noFill/>
        <a:ln w="12700"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487379-D444-7942-9375-E8C57E152217}">
      <dsp:nvSpPr>
        <dsp:cNvPr id="0" name=""/>
        <dsp:cNvSpPr/>
      </dsp:nvSpPr>
      <dsp:spPr>
        <a:xfrm>
          <a:off x="558813" y="380786"/>
          <a:ext cx="7004858" cy="761969"/>
        </a:xfrm>
        <a:prstGeom prst="rect">
          <a:avLst/>
        </a:prstGeom>
        <a:solidFill>
          <a:schemeClr val="bg1"/>
        </a:solidFill>
        <a:ln w="12700" cap="flat" cmpd="sng" algn="in">
          <a:solidFill>
            <a:schemeClr val="accent6">
              <a:lumMod val="75000"/>
            </a:schemeClr>
          </a:solidFill>
          <a:prstDash val="solid"/>
        </a:ln>
        <a:effectLst>
          <a:glow rad="63500">
            <a:schemeClr val="accent6">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604813"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i="0" u="none" kern="1200" dirty="0">
              <a:ln>
                <a:noFill/>
              </a:ln>
              <a:solidFill>
                <a:srgbClr val="00B050"/>
              </a:solidFill>
              <a:latin typeface="Calibri (Body)"/>
            </a:rPr>
            <a:t>Which are most meaningful for describing drought impacts</a:t>
          </a:r>
          <a:endParaRPr lang="en-US" sz="2000" b="1" kern="1200" dirty="0">
            <a:ln>
              <a:noFill/>
            </a:ln>
            <a:solidFill>
              <a:srgbClr val="00B050"/>
            </a:solidFill>
            <a:latin typeface="Calibri (Body)"/>
          </a:endParaRPr>
        </a:p>
      </dsp:txBody>
      <dsp:txXfrm>
        <a:off x="558813" y="380786"/>
        <a:ext cx="7004858" cy="761969"/>
      </dsp:txXfrm>
    </dsp:sp>
    <dsp:sp modelId="{90117C85-B25C-BB40-8F60-1BEB4533325E}">
      <dsp:nvSpPr>
        <dsp:cNvPr id="0" name=""/>
        <dsp:cNvSpPr/>
      </dsp:nvSpPr>
      <dsp:spPr>
        <a:xfrm>
          <a:off x="82582" y="285540"/>
          <a:ext cx="952461" cy="952461"/>
        </a:xfrm>
        <a:prstGeom prst="ellipse">
          <a:avLst/>
        </a:prstGeom>
        <a:blipFill rotWithShape="0">
          <a:blip xmlns:r="http://schemas.openxmlformats.org/officeDocument/2006/relationships" r:embed="rId1"/>
          <a:srcRect/>
          <a:stretch>
            <a:fillRect t="-4000" b="-4000"/>
          </a:stretch>
        </a:blipFill>
        <a:ln w="12700" cap="flat" cmpd="sng" algn="in">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sp>
    <dsp:sp modelId="{4D06158D-A279-4049-9295-B9DFDAC10EB6}">
      <dsp:nvSpPr>
        <dsp:cNvPr id="0" name=""/>
        <dsp:cNvSpPr/>
      </dsp:nvSpPr>
      <dsp:spPr>
        <a:xfrm>
          <a:off x="995667" y="1523939"/>
          <a:ext cx="6568004" cy="761969"/>
        </a:xfrm>
        <a:prstGeom prst="rect">
          <a:avLst/>
        </a:prstGeom>
        <a:solidFill>
          <a:schemeClr val="bg1"/>
        </a:solidFill>
        <a:ln w="12700" cap="flat" cmpd="sng" algn="in">
          <a:solidFill>
            <a:srgbClr val="FF7E79"/>
          </a:solidFill>
          <a:prstDash val="solid"/>
        </a:ln>
        <a:effectLst>
          <a:glow rad="101600">
            <a:srgbClr val="FF7E79">
              <a:alpha val="6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604813"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ln>
                <a:noFill/>
              </a:ln>
              <a:solidFill>
                <a:srgbClr val="941100"/>
              </a:solidFill>
              <a:latin typeface="Calibri (Body)"/>
            </a:rPr>
            <a:t>Which indicator are actually used in the operational drought monitoring and early warning efforts</a:t>
          </a:r>
        </a:p>
      </dsp:txBody>
      <dsp:txXfrm>
        <a:off x="995667" y="1523939"/>
        <a:ext cx="6568004" cy="761969"/>
      </dsp:txXfrm>
    </dsp:sp>
    <dsp:sp modelId="{6108B62E-1262-0E45-BE58-28A95878BEF0}">
      <dsp:nvSpPr>
        <dsp:cNvPr id="0" name=""/>
        <dsp:cNvSpPr/>
      </dsp:nvSpPr>
      <dsp:spPr>
        <a:xfrm>
          <a:off x="519436" y="1428692"/>
          <a:ext cx="952461" cy="952461"/>
        </a:xfrm>
        <a:prstGeom prst="ellipse">
          <a:avLst/>
        </a:prstGeom>
        <a:blipFill rotWithShape="0">
          <a:blip xmlns:r="http://schemas.openxmlformats.org/officeDocument/2006/relationships" r:embed="rId2"/>
          <a:srcRect/>
          <a:stretch>
            <a:fillRect t="-3000" b="-3000"/>
          </a:stretch>
        </a:blipFill>
        <a:ln w="12700" cap="flat" cmpd="sng" algn="in">
          <a:solidFill>
            <a:srgbClr val="FF7E79"/>
          </a:solidFill>
          <a:prstDash val="solid"/>
        </a:ln>
        <a:effectLst/>
      </dsp:spPr>
      <dsp:style>
        <a:lnRef idx="2">
          <a:scrgbClr r="0" g="0" b="0"/>
        </a:lnRef>
        <a:fillRef idx="1">
          <a:scrgbClr r="0" g="0" b="0"/>
        </a:fillRef>
        <a:effectRef idx="0">
          <a:scrgbClr r="0" g="0" b="0"/>
        </a:effectRef>
        <a:fontRef idx="minor"/>
      </dsp:style>
    </dsp:sp>
    <dsp:sp modelId="{CB796845-4783-1942-AD3F-D3B6345DEA08}">
      <dsp:nvSpPr>
        <dsp:cNvPr id="0" name=""/>
        <dsp:cNvSpPr/>
      </dsp:nvSpPr>
      <dsp:spPr>
        <a:xfrm>
          <a:off x="995667" y="2667091"/>
          <a:ext cx="6568004" cy="761969"/>
        </a:xfrm>
        <a:prstGeom prst="rect">
          <a:avLst/>
        </a:prstGeom>
        <a:solidFill>
          <a:schemeClr val="bg1"/>
        </a:solidFill>
        <a:ln w="12700" cap="flat" cmpd="sng" algn="in">
          <a:solidFill>
            <a:srgbClr val="D883FF"/>
          </a:solidFill>
          <a:prstDash val="solid"/>
        </a:ln>
        <a:effectLst>
          <a:glow rad="101600">
            <a:srgbClr val="7030A0">
              <a:alpha val="60000"/>
            </a:srgbClr>
          </a:glow>
        </a:effectLst>
      </dsp:spPr>
      <dsp:style>
        <a:lnRef idx="2">
          <a:scrgbClr r="0" g="0" b="0"/>
        </a:lnRef>
        <a:fillRef idx="1">
          <a:scrgbClr r="0" g="0" b="0"/>
        </a:fillRef>
        <a:effectRef idx="0">
          <a:scrgbClr r="0" g="0" b="0"/>
        </a:effectRef>
        <a:fontRef idx="minor">
          <a:schemeClr val="lt1"/>
        </a:fontRef>
      </dsp:style>
      <dsp:txBody>
        <a:bodyPr spcFirstLastPara="0" vert="horz" wrap="square" lIns="604813"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ln>
                <a:noFill/>
              </a:ln>
              <a:solidFill>
                <a:srgbClr val="7030A0"/>
              </a:solidFill>
              <a:latin typeface="Calibri (Body)"/>
            </a:rPr>
            <a:t>Why they are selected</a:t>
          </a:r>
        </a:p>
      </dsp:txBody>
      <dsp:txXfrm>
        <a:off x="995667" y="2667091"/>
        <a:ext cx="6568004" cy="761969"/>
      </dsp:txXfrm>
    </dsp:sp>
    <dsp:sp modelId="{9604BE0D-FCBC-074F-8D75-532CF38FB967}">
      <dsp:nvSpPr>
        <dsp:cNvPr id="0" name=""/>
        <dsp:cNvSpPr/>
      </dsp:nvSpPr>
      <dsp:spPr>
        <a:xfrm>
          <a:off x="519436" y="2571845"/>
          <a:ext cx="952461" cy="952461"/>
        </a:xfrm>
        <a:prstGeom prst="ellipse">
          <a:avLst/>
        </a:prstGeom>
        <a:blipFill rotWithShape="0">
          <a:blip xmlns:r="http://schemas.openxmlformats.org/officeDocument/2006/relationships" r:embed="rId3"/>
          <a:srcRect/>
          <a:stretch>
            <a:fillRect/>
          </a:stretch>
        </a:blipFill>
        <a:ln w="12700" cap="flat" cmpd="sng" algn="in">
          <a:solidFill>
            <a:srgbClr val="7030A0"/>
          </a:solidFill>
          <a:prstDash val="solid"/>
        </a:ln>
        <a:effectLst/>
      </dsp:spPr>
      <dsp:style>
        <a:lnRef idx="2">
          <a:scrgbClr r="0" g="0" b="0"/>
        </a:lnRef>
        <a:fillRef idx="1">
          <a:scrgbClr r="0" g="0" b="0"/>
        </a:fillRef>
        <a:effectRef idx="0">
          <a:scrgbClr r="0" g="0" b="0"/>
        </a:effectRef>
        <a:fontRef idx="minor"/>
      </dsp:style>
    </dsp:sp>
    <dsp:sp modelId="{28E45536-55DC-9948-ABB8-670C617C6F93}">
      <dsp:nvSpPr>
        <dsp:cNvPr id="0" name=""/>
        <dsp:cNvSpPr/>
      </dsp:nvSpPr>
      <dsp:spPr>
        <a:xfrm>
          <a:off x="558813" y="3810243"/>
          <a:ext cx="7004858" cy="761969"/>
        </a:xfrm>
        <a:prstGeom prst="rect">
          <a:avLst/>
        </a:prstGeom>
        <a:solidFill>
          <a:schemeClr val="bg1"/>
        </a:solidFill>
        <a:ln w="12700" cap="flat" cmpd="sng" algn="in">
          <a:solidFill>
            <a:srgbClr val="FF9300"/>
          </a:solidFill>
          <a:prstDash val="solid"/>
        </a:ln>
        <a:effectLst>
          <a:glow rad="635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604813"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ln>
                <a:noFill/>
              </a:ln>
              <a:solidFill>
                <a:schemeClr val="accent2">
                  <a:lumMod val="75000"/>
                </a:schemeClr>
              </a:solidFill>
              <a:latin typeface="Calibri (Body)"/>
            </a:rPr>
            <a:t>Whether they have been ‘ground-</a:t>
          </a:r>
          <a:r>
            <a:rPr lang="en-US" sz="2000" b="1" kern="1200" dirty="0" err="1">
              <a:ln>
                <a:noFill/>
              </a:ln>
              <a:solidFill>
                <a:schemeClr val="accent2">
                  <a:lumMod val="75000"/>
                </a:schemeClr>
              </a:solidFill>
              <a:latin typeface="Calibri (Body)"/>
            </a:rPr>
            <a:t>truthed</a:t>
          </a:r>
          <a:r>
            <a:rPr lang="en-US" sz="2000" b="1" kern="1200" dirty="0">
              <a:ln>
                <a:noFill/>
              </a:ln>
              <a:solidFill>
                <a:schemeClr val="accent2">
                  <a:lumMod val="75000"/>
                </a:schemeClr>
              </a:solidFill>
              <a:latin typeface="Calibri (Body)"/>
            </a:rPr>
            <a:t>’</a:t>
          </a:r>
        </a:p>
      </dsp:txBody>
      <dsp:txXfrm>
        <a:off x="558813" y="3810243"/>
        <a:ext cx="7004858" cy="761969"/>
      </dsp:txXfrm>
    </dsp:sp>
    <dsp:sp modelId="{BD329287-0118-644B-8382-734FFA553C00}">
      <dsp:nvSpPr>
        <dsp:cNvPr id="0" name=""/>
        <dsp:cNvSpPr/>
      </dsp:nvSpPr>
      <dsp:spPr>
        <a:xfrm>
          <a:off x="82582" y="3714997"/>
          <a:ext cx="952461" cy="952461"/>
        </a:xfrm>
        <a:prstGeom prst="ellipse">
          <a:avLst/>
        </a:prstGeom>
        <a:blipFill rotWithShape="0">
          <a:blip xmlns:r="http://schemas.openxmlformats.org/officeDocument/2006/relationships" r:embed="rId4"/>
          <a:srcRect/>
          <a:stretch>
            <a:fillRect/>
          </a:stretch>
        </a:blipFill>
        <a:ln w="12700" cap="flat" cmpd="sng" algn="in">
          <a:solidFill>
            <a:srgbClr val="FF9300"/>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ยึดหัวกระดาษ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th-TH"/>
          </a:p>
        </p:txBody>
      </p:sp>
      <p:sp>
        <p:nvSpPr>
          <p:cNvPr id="3" name="ตัวยึดวันที่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AF7AC5A0-4298-4858-AC4B-784581760EA3}" type="datetimeFigureOut">
              <a:rPr lang="th-TH" smtClean="0"/>
              <a:pPr/>
              <a:t>01/06/61</a:t>
            </a:fld>
            <a:endParaRPr lang="th-TH"/>
          </a:p>
        </p:txBody>
      </p:sp>
      <p:sp>
        <p:nvSpPr>
          <p:cNvPr id="4" name="ตัวยึดรูปบนภาพนิ่ง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th-TH"/>
          </a:p>
        </p:txBody>
      </p:sp>
      <p:sp>
        <p:nvSpPr>
          <p:cNvPr id="5" name="ตัวยึดบันทึกย่อ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6" name="ตัวยึดท้ายกระดาษ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th-TH"/>
          </a:p>
        </p:txBody>
      </p:sp>
      <p:sp>
        <p:nvSpPr>
          <p:cNvPr id="7" name="ตัวยึดหมายเลขภาพนิ่ง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E4F04B5-2B27-4FD1-A1C7-E7DA597F6CE8}" type="slidenum">
              <a:rPr lang="th-TH" smtClean="0"/>
              <a:pPr/>
              <a:t>‹#›</a:t>
            </a:fld>
            <a:endParaRPr lang="th-TH"/>
          </a:p>
        </p:txBody>
      </p:sp>
    </p:spTree>
    <p:extLst>
      <p:ext uri="{BB962C8B-B14F-4D97-AF65-F5344CB8AC3E}">
        <p14:creationId xmlns:p14="http://schemas.microsoft.com/office/powerpoint/2010/main" val="3469672732"/>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Countries throughout the world have experienced drought in many different patterns.</a:t>
            </a:r>
            <a:r>
              <a:rPr lang="th-TH" sz="1200" dirty="0"/>
              <a:t> </a:t>
            </a:r>
            <a:r>
              <a:rPr lang="en-US" sz="1200" b="1" dirty="0"/>
              <a:t>Drought measurements vary based on its drivers and impacts.</a:t>
            </a:r>
          </a:p>
          <a:p>
            <a:endParaRPr lang="en-US" sz="1200" dirty="0"/>
          </a:p>
          <a:p>
            <a:r>
              <a:rPr lang="en-US" sz="1200" dirty="0"/>
              <a:t>Meteorological drought happens when there is a comparatively high degree of dryness and the duration of the dry. This definition is </a:t>
            </a:r>
            <a:r>
              <a:rPr lang="en-US" sz="1200" b="1" dirty="0"/>
              <a:t>considered a region specific </a:t>
            </a:r>
            <a:r>
              <a:rPr lang="en-US" sz="1200" dirty="0"/>
              <a:t>since the atmospheric conditions are highly variable from region to region. </a:t>
            </a:r>
          </a:p>
          <a:p>
            <a:endParaRPr lang="en-US" sz="1200" dirty="0"/>
          </a:p>
          <a:p>
            <a:r>
              <a:rPr lang="en-US" sz="1200" dirty="0"/>
              <a:t>Hydrological drought occurs when low water supply is evident, particularly after a long period of meteorological drought. T</a:t>
            </a:r>
            <a:r>
              <a:rPr lang="en-US" sz="1200" b="0" i="0" u="none" strike="noStrike" kern="1200" dirty="0">
                <a:solidFill>
                  <a:schemeClr val="tx1"/>
                </a:solidFill>
                <a:effectLst/>
                <a:latin typeface="+mn-lt"/>
                <a:ea typeface="+mn-ea"/>
                <a:cs typeface="+mn-cs"/>
              </a:rPr>
              <a:t>he frequency and severity of hydrological drought is </a:t>
            </a:r>
            <a:r>
              <a:rPr lang="en-US" sz="1200" b="1" i="0" u="none" strike="noStrike" kern="1200" dirty="0">
                <a:solidFill>
                  <a:schemeClr val="tx1"/>
                </a:solidFill>
                <a:effectLst/>
                <a:latin typeface="+mn-lt"/>
                <a:ea typeface="+mn-ea"/>
                <a:cs typeface="+mn-cs"/>
              </a:rPr>
              <a:t>often defined on a watershed or river basin scale</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Agricultural drought happens when </a:t>
            </a:r>
            <a:r>
              <a:rPr lang="en-US" sz="1200" b="1" i="0" u="none" strike="noStrike" kern="1200" dirty="0">
                <a:solidFill>
                  <a:schemeClr val="tx1"/>
                </a:solidFill>
                <a:effectLst/>
                <a:latin typeface="+mn-lt"/>
                <a:ea typeface="+mn-ea"/>
                <a:cs typeface="+mn-cs"/>
              </a:rPr>
              <a:t>crops become affected. </a:t>
            </a:r>
          </a:p>
          <a:p>
            <a:r>
              <a:rPr lang="th-TH" sz="1200" b="0" i="0" u="none" strike="noStrike" kern="1200" dirty="0">
                <a:solidFill>
                  <a:schemeClr val="tx1"/>
                </a:solidFill>
                <a:effectLst/>
                <a:latin typeface="+mn-lt"/>
                <a:ea typeface="+mn-ea"/>
                <a:cs typeface="+mn-cs"/>
              </a:rPr>
              <a:t>กรมอุตุนิยมวิทยา ได้กำหนดนิยาม ภัยแล้ง คือ “ภัยที่เกิดจากการขาดแคลนน้ำในพื้นที่ใดพื้นที่หนึ่งเป็นเวลานาน จนก่อให้เกิด ความแห้งแล้ง และส่งผลกระทบต่อชุมชน” (กรมอุตุนิยมวิทยา, 2557) </a:t>
            </a:r>
            <a:br>
              <a:rPr lang="th-TH" sz="1200" dirty="0"/>
            </a:br>
            <a:br>
              <a:rPr lang="th-TH" sz="1200" dirty="0"/>
            </a:br>
            <a:r>
              <a:rPr lang="th-TH" sz="1200" b="0" i="0" u="none" strike="noStrike" kern="1200" dirty="0">
                <a:solidFill>
                  <a:schemeClr val="tx1"/>
                </a:solidFill>
                <a:effectLst/>
                <a:latin typeface="+mn-lt"/>
                <a:ea typeface="+mn-ea"/>
                <a:cs typeface="+mn-cs"/>
              </a:rPr>
              <a:t>กรมป้องกันและบรรเทาสาธารณาภัย</a:t>
            </a:r>
            <a:r>
              <a:rPr lang="en-US" sz="1200" b="0" i="0" u="none" strike="noStrike" kern="1200" dirty="0">
                <a:solidFill>
                  <a:schemeClr val="tx1"/>
                </a:solidFill>
                <a:effectLst/>
                <a:latin typeface="+mn-lt"/>
                <a:ea typeface="+mn-ea"/>
                <a:cs typeface="+mn-cs"/>
              </a:rPr>
              <a:t> </a:t>
            </a:r>
            <a:r>
              <a:rPr lang="th-TH" sz="1200" b="0" i="0" u="none" strike="noStrike" kern="1200" dirty="0">
                <a:solidFill>
                  <a:schemeClr val="tx1"/>
                </a:solidFill>
                <a:effectLst/>
                <a:latin typeface="+mn-lt"/>
                <a:ea typeface="+mn-ea"/>
                <a:cs typeface="+mn-cs"/>
              </a:rPr>
              <a:t>“ภัยที่เกิดจากการขาดแคลนน้ำดื่ม น้ำใช้ พืชพันธุ์ไม้</a:t>
            </a:r>
            <a:r>
              <a:rPr lang="th-TH" sz="1200" b="0" i="0" u="none" strike="noStrike" kern="1200" dirty="0" err="1">
                <a:solidFill>
                  <a:schemeClr val="tx1"/>
                </a:solidFill>
                <a:effectLst/>
                <a:latin typeface="+mn-lt"/>
                <a:ea typeface="+mn-ea"/>
                <a:cs typeface="+mn-cs"/>
              </a:rPr>
              <a:t>ต่างๆ</a:t>
            </a:r>
            <a:r>
              <a:rPr lang="th-TH" sz="1200" b="0" i="0" u="none" strike="noStrike" kern="1200" dirty="0">
                <a:solidFill>
                  <a:schemeClr val="tx1"/>
                </a:solidFill>
                <a:effectLst/>
                <a:latin typeface="+mn-lt"/>
                <a:ea typeface="+mn-ea"/>
                <a:cs typeface="+mn-cs"/>
              </a:rPr>
              <a:t> ขาดน้ำ ไม่สามารถเจริญเติบโตได้ตามปกติ ในพื้นที่ใด พื้นที่หนึ่งเป็นเวลานาน จนก่อให้เกิดความเดือดร้อนเสียหาย และส่งผลกระทบอย่างกว้างขวางต่อชุมชน สังคม และระบบเศรษฐกิจโดยรวม” </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th-TH" sz="1200" b="0" i="0" u="none" strike="noStrike" kern="1200" dirty="0">
                <a:solidFill>
                  <a:schemeClr val="tx1"/>
                </a:solidFill>
                <a:effectLst/>
                <a:latin typeface="+mn-lt"/>
                <a:ea typeface="+mn-ea"/>
                <a:cs typeface="+mn-cs"/>
              </a:rPr>
              <a:t>กรมพัฒนาที่ดิน “ภัยธรรมชาติ อันเกิดจากการมีฝนตกน้อยหรือฝนไม่ตกต้องตามฤดูกาลทำให้เกิดสภาวะการขาดแคลนน้ำในพื้น ที่ใดพื้นที่หนึ่ง ทั้งด้านน้ำอุปโภคบริโภค และน้ำเพื่อการเกษตร ซึ่งเป็นสาเหตุให้พืชพรรณ</a:t>
            </a:r>
            <a:r>
              <a:rPr lang="th-TH" sz="1200" b="0" i="0" u="none" strike="noStrike" kern="1200" dirty="0" err="1">
                <a:solidFill>
                  <a:schemeClr val="tx1"/>
                </a:solidFill>
                <a:effectLst/>
                <a:latin typeface="+mn-lt"/>
                <a:ea typeface="+mn-ea"/>
                <a:cs typeface="+mn-cs"/>
              </a:rPr>
              <a:t>ต่างๆ</a:t>
            </a:r>
            <a:r>
              <a:rPr lang="th-TH" sz="1200" b="0" i="0" u="none" strike="noStrike" kern="1200" dirty="0">
                <a:solidFill>
                  <a:schemeClr val="tx1"/>
                </a:solidFill>
                <a:effectLst/>
                <a:latin typeface="+mn-lt"/>
                <a:ea typeface="+mn-ea"/>
                <a:cs typeface="+mn-cs"/>
              </a:rPr>
              <a:t> ได้รับผลกระทบ ทำให้พืช ชะงักการเจริญเติบโต ผลผลิตไม่สมบูรณ์เกิดความเสียหายทั้งทางด้านเศรษฐกิจและสังคม”</a:t>
            </a:r>
            <a:endParaRPr lang="en-US" sz="1200" dirty="0"/>
          </a:p>
        </p:txBody>
      </p:sp>
      <p:sp>
        <p:nvSpPr>
          <p:cNvPr id="4" name="Slide Number Placeholder 3"/>
          <p:cNvSpPr>
            <a:spLocks noGrp="1"/>
          </p:cNvSpPr>
          <p:nvPr>
            <p:ph type="sldNum" sz="quarter" idx="10"/>
          </p:nvPr>
        </p:nvSpPr>
        <p:spPr/>
        <p:txBody>
          <a:bodyPr/>
          <a:lstStyle/>
          <a:p>
            <a:fld id="{72056303-071E-4D7F-B230-A6F89E327B6A}" type="slidenum">
              <a:rPr lang="en-US" smtClean="0"/>
              <a:t>8</a:t>
            </a:fld>
            <a:endParaRPr lang="en-US"/>
          </a:p>
        </p:txBody>
      </p:sp>
    </p:spTree>
    <p:extLst>
      <p:ext uri="{BB962C8B-B14F-4D97-AF65-F5344CB8AC3E}">
        <p14:creationId xmlns:p14="http://schemas.microsoft.com/office/powerpoint/2010/main" val="1472765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A stage of drought will be declared based on the index set by a responsible agency.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mn-lt"/>
                <a:ea typeface="+mn-ea"/>
                <a:cs typeface="+mn-cs"/>
              </a:rPr>
              <a:t>A range of indicators is used to detect and monitor.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Generally, the transition from meteorological to hydrological drought will lead to agricultural drought. This simply implies as the onset phase of drought.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It is likely that the main users of drought indices are policymakers and stakeholders who do not necessarily have knowledge of the strengths, weaknesses and correct interpretation of each index. </a:t>
            </a:r>
          </a:p>
          <a:p>
            <a:endParaRPr lang="en-US" sz="1400" dirty="0"/>
          </a:p>
        </p:txBody>
      </p:sp>
      <p:sp>
        <p:nvSpPr>
          <p:cNvPr id="4" name="Slide Number Placeholder 3"/>
          <p:cNvSpPr>
            <a:spLocks noGrp="1"/>
          </p:cNvSpPr>
          <p:nvPr>
            <p:ph type="sldNum" sz="quarter" idx="10"/>
          </p:nvPr>
        </p:nvSpPr>
        <p:spPr/>
        <p:txBody>
          <a:bodyPr/>
          <a:lstStyle/>
          <a:p>
            <a:fld id="{72056303-071E-4D7F-B230-A6F89E327B6A}" type="slidenum">
              <a:rPr lang="en-US" smtClean="0"/>
              <a:t>9</a:t>
            </a:fld>
            <a:endParaRPr lang="en-US"/>
          </a:p>
        </p:txBody>
      </p:sp>
    </p:spTree>
    <p:extLst>
      <p:ext uri="{BB962C8B-B14F-4D97-AF65-F5344CB8AC3E}">
        <p14:creationId xmlns:p14="http://schemas.microsoft.com/office/powerpoint/2010/main" val="4031599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The challenge is whether a universal drought index can be really formulated, as there are diverse range of drivers and impacts that a drought event may have.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tx1"/>
                </a:solidFill>
                <a:effectLst/>
                <a:latin typeface="+mn-lt"/>
                <a:ea typeface="+mn-ea"/>
                <a:cs typeface="+mn-cs"/>
              </a:rPr>
              <a:t>Efforts to test drought indicators have mostly focused on agricultural drought.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chemeClr val="tx1"/>
                </a:solidFill>
                <a:effectLst/>
                <a:latin typeface="+mn-lt"/>
                <a:ea typeface="+mn-ea"/>
                <a:cs typeface="+mn-cs"/>
              </a:rPr>
              <a:t>Furthermore, the literature review shows a current trend towards the design and use of composite indicators, but with limited evaluation of the links between indicators and drought impacts. </a:t>
            </a:r>
          </a:p>
        </p:txBody>
      </p:sp>
      <p:sp>
        <p:nvSpPr>
          <p:cNvPr id="4" name="Slide Number Placeholder 3"/>
          <p:cNvSpPr>
            <a:spLocks noGrp="1"/>
          </p:cNvSpPr>
          <p:nvPr>
            <p:ph type="sldNum" sz="quarter" idx="10"/>
          </p:nvPr>
        </p:nvSpPr>
        <p:spPr/>
        <p:txBody>
          <a:bodyPr/>
          <a:lstStyle/>
          <a:p>
            <a:fld id="{72056303-071E-4D7F-B230-A6F89E327B6A}" type="slidenum">
              <a:rPr lang="en-US" smtClean="0"/>
              <a:t>10</a:t>
            </a:fld>
            <a:endParaRPr lang="en-US"/>
          </a:p>
        </p:txBody>
      </p:sp>
    </p:spTree>
    <p:extLst>
      <p:ext uri="{BB962C8B-B14F-4D97-AF65-F5344CB8AC3E}">
        <p14:creationId xmlns:p14="http://schemas.microsoft.com/office/powerpoint/2010/main" val="2597702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1247775" y="1277938"/>
            <a:ext cx="4603750" cy="3454400"/>
          </a:xfrm>
        </p:spPr>
      </p:sp>
      <p:sp>
        <p:nvSpPr>
          <p:cNvPr id="3" name="ตัวแทนบันทึกย่อ 2"/>
          <p:cNvSpPr>
            <a:spLocks noGrp="1"/>
          </p:cNvSpPr>
          <p:nvPr>
            <p:ph type="body" idx="1"/>
          </p:nvPr>
        </p:nvSpPr>
        <p:spPr/>
        <p:txBody>
          <a:bodyPr/>
          <a:lstStyle/>
          <a:p>
            <a:endParaRPr lang="th-TH"/>
          </a:p>
        </p:txBody>
      </p:sp>
      <p:sp>
        <p:nvSpPr>
          <p:cNvPr id="4" name="ตัวแทนหมายเลขสไลด์ 3"/>
          <p:cNvSpPr>
            <a:spLocks noGrp="1"/>
          </p:cNvSpPr>
          <p:nvPr>
            <p:ph type="sldNum" sz="quarter" idx="10"/>
          </p:nvPr>
        </p:nvSpPr>
        <p:spPr/>
        <p:txBody>
          <a:bodyPr/>
          <a:lstStyle/>
          <a:p>
            <a:pPr defTabSz="910052">
              <a:defRPr/>
            </a:pPr>
            <a:fld id="{8FA8AA28-CDA5-45E5-A358-B4A537B54A74}" type="slidenum">
              <a:rPr lang="th-TH">
                <a:solidFill>
                  <a:prstClr val="black"/>
                </a:solidFill>
              </a:rPr>
              <a:pPr defTabSz="910052">
                <a:defRPr/>
              </a:pPr>
              <a:t>11</a:t>
            </a:fld>
            <a:endParaRPr lang="th-TH">
              <a:solidFill>
                <a:prstClr val="black"/>
              </a:solidFill>
            </a:endParaRPr>
          </a:p>
        </p:txBody>
      </p:sp>
    </p:spTree>
    <p:extLst>
      <p:ext uri="{BB962C8B-B14F-4D97-AF65-F5344CB8AC3E}">
        <p14:creationId xmlns:p14="http://schemas.microsoft.com/office/powerpoint/2010/main" val="3109187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a:xfrm>
            <a:off x="1247775" y="1277938"/>
            <a:ext cx="4603750" cy="3454400"/>
          </a:xfrm>
        </p:spPr>
      </p:sp>
      <p:sp>
        <p:nvSpPr>
          <p:cNvPr id="3" name="ตัวแทนบันทึกย่อ 2"/>
          <p:cNvSpPr>
            <a:spLocks noGrp="1"/>
          </p:cNvSpPr>
          <p:nvPr>
            <p:ph type="body" idx="1"/>
          </p:nvPr>
        </p:nvSpPr>
        <p:spPr/>
        <p:txBody>
          <a:bodyPr/>
          <a:lstStyle/>
          <a:p>
            <a:endParaRPr lang="th-TH"/>
          </a:p>
        </p:txBody>
      </p:sp>
      <p:sp>
        <p:nvSpPr>
          <p:cNvPr id="4" name="ตัวแทนหมายเลขสไลด์ 3"/>
          <p:cNvSpPr>
            <a:spLocks noGrp="1"/>
          </p:cNvSpPr>
          <p:nvPr>
            <p:ph type="sldNum" sz="quarter" idx="10"/>
          </p:nvPr>
        </p:nvSpPr>
        <p:spPr/>
        <p:txBody>
          <a:bodyPr/>
          <a:lstStyle/>
          <a:p>
            <a:pPr defTabSz="910052">
              <a:defRPr/>
            </a:pPr>
            <a:fld id="{8FA8AA28-CDA5-45E5-A358-B4A537B54A74}" type="slidenum">
              <a:rPr lang="th-TH">
                <a:solidFill>
                  <a:prstClr val="black"/>
                </a:solidFill>
              </a:rPr>
              <a:pPr defTabSz="910052">
                <a:defRPr/>
              </a:pPr>
              <a:t>12</a:t>
            </a:fld>
            <a:endParaRPr lang="th-TH">
              <a:solidFill>
                <a:prstClr val="black"/>
              </a:solidFill>
            </a:endParaRPr>
          </a:p>
        </p:txBody>
      </p:sp>
    </p:spTree>
    <p:extLst>
      <p:ext uri="{BB962C8B-B14F-4D97-AF65-F5344CB8AC3E}">
        <p14:creationId xmlns:p14="http://schemas.microsoft.com/office/powerpoint/2010/main" val="4128843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9FE2F1DD-CBA5-4A63-A491-94FABC42BD7F}" type="slidenum">
              <a:rPr lang="th-TH" smtClean="0"/>
              <a:t>19</a:t>
            </a:fld>
            <a:endParaRPr lang="th-TH"/>
          </a:p>
        </p:txBody>
      </p:sp>
    </p:spTree>
    <p:extLst>
      <p:ext uri="{BB962C8B-B14F-4D97-AF65-F5344CB8AC3E}">
        <p14:creationId xmlns:p14="http://schemas.microsoft.com/office/powerpoint/2010/main" val="856875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ภาพนิ่ง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ภาพนิ่ง 3"/>
          <p:cNvSpPr>
            <a:spLocks noGrp="1"/>
          </p:cNvSpPr>
          <p:nvPr>
            <p:ph type="sldNum" sz="quarter" idx="10"/>
          </p:nvPr>
        </p:nvSpPr>
        <p:spPr/>
        <p:txBody>
          <a:bodyPr/>
          <a:lstStyle/>
          <a:p>
            <a:fld id="{9FE2F1DD-CBA5-4A63-A491-94FABC42BD7F}" type="slidenum">
              <a:rPr lang="th-TH" smtClean="0"/>
              <a:t>20</a:t>
            </a:fld>
            <a:endParaRPr lang="th-TH"/>
          </a:p>
        </p:txBody>
      </p:sp>
    </p:spTree>
    <p:extLst>
      <p:ext uri="{BB962C8B-B14F-4D97-AF65-F5344CB8AC3E}">
        <p14:creationId xmlns:p14="http://schemas.microsoft.com/office/powerpoint/2010/main" val="1793691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ภาพนิ่งชื่อเรื่อง">
    <p:spTree>
      <p:nvGrpSpPr>
        <p:cNvPr id="1" name=""/>
        <p:cNvGrpSpPr/>
        <p:nvPr/>
      </p:nvGrpSpPr>
      <p:grpSpPr>
        <a:xfrm>
          <a:off x="0" y="0"/>
          <a:ext cx="0" cy="0"/>
          <a:chOff x="0" y="0"/>
          <a:chExt cx="0" cy="0"/>
        </a:xfrm>
      </p:grpSpPr>
      <p:sp>
        <p:nvSpPr>
          <p:cNvPr id="2" name="ชื่อเรื่อง 1"/>
          <p:cNvSpPr>
            <a:spLocks noGrp="1"/>
          </p:cNvSpPr>
          <p:nvPr>
            <p:ph type="ctrTitle"/>
          </p:nvPr>
        </p:nvSpPr>
        <p:spPr>
          <a:xfrm>
            <a:off x="685800" y="2130425"/>
            <a:ext cx="7772400" cy="1470025"/>
          </a:xfrm>
        </p:spPr>
        <p:txBody>
          <a:bodyPr/>
          <a:lstStyle/>
          <a:p>
            <a:r>
              <a:rPr lang="th-TH"/>
              <a:t>คลิกเพื่อแก้ไขลักษณะชื่อเรื่องต้นแบบ</a:t>
            </a:r>
          </a:p>
        </p:txBody>
      </p:sp>
      <p:sp>
        <p:nvSpPr>
          <p:cNvPr id="3" name="ชื่อเรื่องรอง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h-TH"/>
              <a:t>คลิกเพื่อแก้ไขลักษณะชื่อเรื่องรองต้นแบบ</a:t>
            </a:r>
          </a:p>
        </p:txBody>
      </p:sp>
      <p:sp>
        <p:nvSpPr>
          <p:cNvPr id="4" name="ตัวยึดวันที่ 3"/>
          <p:cNvSpPr>
            <a:spLocks noGrp="1"/>
          </p:cNvSpPr>
          <p:nvPr>
            <p:ph type="dt" sz="half" idx="10"/>
          </p:nvPr>
        </p:nvSpPr>
        <p:spPr/>
        <p:txBody>
          <a:bodyPr/>
          <a:lstStyle/>
          <a:p>
            <a:fld id="{98B240E4-2E4A-46A2-990E-F08272A82064}" type="datetimeFigureOut">
              <a:rPr lang="th-TH" smtClean="0"/>
              <a:pPr/>
              <a:t>01/06/61</a:t>
            </a:fld>
            <a:endParaRPr lang="th-TH"/>
          </a:p>
        </p:txBody>
      </p:sp>
      <p:sp>
        <p:nvSpPr>
          <p:cNvPr id="5" name="ตัวยึดท้ายกระดาษ 4"/>
          <p:cNvSpPr>
            <a:spLocks noGrp="1"/>
          </p:cNvSpPr>
          <p:nvPr>
            <p:ph type="ftr" sz="quarter" idx="11"/>
          </p:nvPr>
        </p:nvSpPr>
        <p:spPr/>
        <p:txBody>
          <a:bodyPr/>
          <a:lstStyle/>
          <a:p>
            <a:endParaRPr lang="th-TH"/>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ชื่อเรื่องและข้อความแนวตั้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ข้อความแนวตั้ง 2"/>
          <p:cNvSpPr>
            <a:spLocks noGrp="1"/>
          </p:cNvSpPr>
          <p:nvPr>
            <p:ph type="body" orient="vert" idx="1"/>
          </p:nvPr>
        </p:nvSpPr>
        <p:spPr/>
        <p:txBody>
          <a:bodyPr vert="eaVert"/>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10"/>
          </p:nvPr>
        </p:nvSpPr>
        <p:spPr/>
        <p:txBody>
          <a:bodyPr/>
          <a:lstStyle/>
          <a:p>
            <a:fld id="{98B240E4-2E4A-46A2-990E-F08272A82064}" type="datetimeFigureOut">
              <a:rPr lang="th-TH" smtClean="0"/>
              <a:pPr/>
              <a:t>01/06/61</a:t>
            </a:fld>
            <a:endParaRPr lang="th-TH"/>
          </a:p>
        </p:txBody>
      </p:sp>
      <p:sp>
        <p:nvSpPr>
          <p:cNvPr id="5" name="ตัวยึดท้ายกระดาษ 4"/>
          <p:cNvSpPr>
            <a:spLocks noGrp="1"/>
          </p:cNvSpPr>
          <p:nvPr>
            <p:ph type="ftr" sz="quarter" idx="11"/>
          </p:nvPr>
        </p:nvSpPr>
        <p:spPr/>
        <p:txBody>
          <a:bodyPr/>
          <a:lstStyle/>
          <a:p>
            <a:endParaRPr lang="th-TH"/>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ข้อความและชื่อเรื่องแนวตั้ง">
    <p:spTree>
      <p:nvGrpSpPr>
        <p:cNvPr id="1" name=""/>
        <p:cNvGrpSpPr/>
        <p:nvPr/>
      </p:nvGrpSpPr>
      <p:grpSpPr>
        <a:xfrm>
          <a:off x="0" y="0"/>
          <a:ext cx="0" cy="0"/>
          <a:chOff x="0" y="0"/>
          <a:chExt cx="0" cy="0"/>
        </a:xfrm>
      </p:grpSpPr>
      <p:sp>
        <p:nvSpPr>
          <p:cNvPr id="2" name="ชื่อเรื่องแนวตั้ง 1"/>
          <p:cNvSpPr>
            <a:spLocks noGrp="1"/>
          </p:cNvSpPr>
          <p:nvPr>
            <p:ph type="title" orient="vert"/>
          </p:nvPr>
        </p:nvSpPr>
        <p:spPr>
          <a:xfrm>
            <a:off x="6629400" y="274638"/>
            <a:ext cx="2057400" cy="5851525"/>
          </a:xfrm>
        </p:spPr>
        <p:txBody>
          <a:bodyPr vert="eaVert"/>
          <a:lstStyle/>
          <a:p>
            <a:r>
              <a:rPr lang="th-TH"/>
              <a:t>คลิกเพื่อแก้ไขลักษณะชื่อเรื่องต้นแบบ</a:t>
            </a:r>
          </a:p>
        </p:txBody>
      </p:sp>
      <p:sp>
        <p:nvSpPr>
          <p:cNvPr id="3" name="ตัวยึดข้อความแนวตั้ง 2"/>
          <p:cNvSpPr>
            <a:spLocks noGrp="1"/>
          </p:cNvSpPr>
          <p:nvPr>
            <p:ph type="body" orient="vert" idx="1"/>
          </p:nvPr>
        </p:nvSpPr>
        <p:spPr>
          <a:xfrm>
            <a:off x="457200" y="274638"/>
            <a:ext cx="6019800" cy="5851525"/>
          </a:xfrm>
        </p:spPr>
        <p:txBody>
          <a:bodyPr vert="eaVert"/>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10"/>
          </p:nvPr>
        </p:nvSpPr>
        <p:spPr/>
        <p:txBody>
          <a:bodyPr/>
          <a:lstStyle/>
          <a:p>
            <a:fld id="{98B240E4-2E4A-46A2-990E-F08272A82064}" type="datetimeFigureOut">
              <a:rPr lang="th-TH" smtClean="0"/>
              <a:pPr/>
              <a:t>01/06/61</a:t>
            </a:fld>
            <a:endParaRPr lang="th-TH"/>
          </a:p>
        </p:txBody>
      </p:sp>
      <p:sp>
        <p:nvSpPr>
          <p:cNvPr id="5" name="ตัวยึดท้ายกระดาษ 4"/>
          <p:cNvSpPr>
            <a:spLocks noGrp="1"/>
          </p:cNvSpPr>
          <p:nvPr>
            <p:ph type="ftr" sz="quarter" idx="11"/>
          </p:nvPr>
        </p:nvSpPr>
        <p:spPr/>
        <p:txBody>
          <a:bodyPr/>
          <a:lstStyle/>
          <a:p>
            <a:endParaRPr lang="th-TH"/>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ภาพนิ่งชื่อเรื่อง">
    <p:spTree>
      <p:nvGrpSpPr>
        <p:cNvPr id="1" name=""/>
        <p:cNvGrpSpPr/>
        <p:nvPr/>
      </p:nvGrpSpPr>
      <p:grpSpPr>
        <a:xfrm>
          <a:off x="0" y="0"/>
          <a:ext cx="0" cy="0"/>
          <a:chOff x="0" y="0"/>
          <a:chExt cx="0" cy="0"/>
        </a:xfrm>
      </p:grpSpPr>
      <p:sp>
        <p:nvSpPr>
          <p:cNvPr id="2" name="ชื่อเรื่อง 1"/>
          <p:cNvSpPr>
            <a:spLocks noGrp="1"/>
          </p:cNvSpPr>
          <p:nvPr>
            <p:ph type="ctrTitle"/>
          </p:nvPr>
        </p:nvSpPr>
        <p:spPr>
          <a:xfrm>
            <a:off x="685800" y="2130433"/>
            <a:ext cx="7772400" cy="1470025"/>
          </a:xfrm>
        </p:spPr>
        <p:txBody>
          <a:bodyPr/>
          <a:lstStyle/>
          <a:p>
            <a:r>
              <a:rPr lang="th-TH"/>
              <a:t>คลิกเพื่อแก้ไขลักษณะชื่อเรื่องต้นแบบ</a:t>
            </a:r>
          </a:p>
        </p:txBody>
      </p:sp>
      <p:sp>
        <p:nvSpPr>
          <p:cNvPr id="3" name="ชื่อเรื่องรอง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th-TH"/>
              <a:t>คลิกเพื่อแก้ไขลักษณะชื่อเรื่องรองต้นแบบ</a:t>
            </a:r>
          </a:p>
        </p:txBody>
      </p:sp>
      <p:sp>
        <p:nvSpPr>
          <p:cNvPr id="4" name="ตัวยึดวันที่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36575D0F-A07F-456E-9735-4B9BFECEA122}" type="datetime1">
              <a:rPr lang="th-TH" smtClean="0"/>
              <a:pPr>
                <a:defRPr/>
              </a:pPr>
              <a:t>01/06/61</a:t>
            </a:fld>
            <a:endParaRPr lang="th-TH" dirty="0"/>
          </a:p>
        </p:txBody>
      </p:sp>
      <p:sp>
        <p:nvSpPr>
          <p:cNvPr id="5" name="ตัวยึดท้ายกระดาษ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th-TH"/>
          </a:p>
        </p:txBody>
      </p:sp>
      <p:sp>
        <p:nvSpPr>
          <p:cNvPr id="6" name="ตัวยึดหมายเลขภาพนิ่ง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C3A6EEF4-0113-40A5-A54D-65B84AC87E39}" type="slidenum">
              <a:rPr lang="th-TH"/>
              <a:pPr>
                <a:defRPr/>
              </a:pPr>
              <a:t>‹#›</a:t>
            </a:fld>
            <a:endParaRPr lang="th-TH" dirty="0"/>
          </a:p>
        </p:txBody>
      </p:sp>
    </p:spTree>
    <p:extLst>
      <p:ext uri="{BB962C8B-B14F-4D97-AF65-F5344CB8AC3E}">
        <p14:creationId xmlns:p14="http://schemas.microsoft.com/office/powerpoint/2010/main" val="3373785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ชื่อเรื่องและเนื้อหา">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เนื้อหา 2"/>
          <p:cNvSpPr>
            <a:spLocks noGrp="1"/>
          </p:cNvSpPr>
          <p:nvPr>
            <p:ph idx="1"/>
          </p:nvPr>
        </p:nvSpPr>
        <p:spPr/>
        <p:txBody>
          <a:body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BF001488-ADAE-4014-BD1E-E0067E1B1125}" type="datetime1">
              <a:rPr lang="th-TH" smtClean="0"/>
              <a:pPr>
                <a:defRPr/>
              </a:pPr>
              <a:t>01/06/61</a:t>
            </a:fld>
            <a:endParaRPr lang="th-TH" dirty="0"/>
          </a:p>
        </p:txBody>
      </p:sp>
      <p:sp>
        <p:nvSpPr>
          <p:cNvPr id="5" name="ตัวยึดท้ายกระดาษ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th-TH"/>
          </a:p>
        </p:txBody>
      </p:sp>
      <p:sp>
        <p:nvSpPr>
          <p:cNvPr id="6" name="ตัวยึดหมายเลขภาพนิ่ง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4856286C-81C8-4A4C-AF38-4FFD3AFB53D8}" type="slidenum">
              <a:rPr lang="th-TH"/>
              <a:pPr>
                <a:defRPr/>
              </a:pPr>
              <a:t>‹#›</a:t>
            </a:fld>
            <a:endParaRPr lang="th-TH" dirty="0"/>
          </a:p>
        </p:txBody>
      </p:sp>
    </p:spTree>
    <p:extLst>
      <p:ext uri="{BB962C8B-B14F-4D97-AF65-F5344CB8AC3E}">
        <p14:creationId xmlns:p14="http://schemas.microsoft.com/office/powerpoint/2010/main" val="2765017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ส่วนหัวของส่วน">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722313" y="4406908"/>
            <a:ext cx="7772400" cy="1362075"/>
          </a:xfrm>
        </p:spPr>
        <p:txBody>
          <a:bodyPr anchor="t"/>
          <a:lstStyle>
            <a:lvl1pPr algn="l">
              <a:defRPr sz="3000" b="1" cap="all"/>
            </a:lvl1pPr>
          </a:lstStyle>
          <a:p>
            <a:r>
              <a:rPr lang="th-TH"/>
              <a:t>คลิกเพื่อแก้ไขลักษณะชื่อเรื่องต้นแบบ</a:t>
            </a:r>
          </a:p>
        </p:txBody>
      </p:sp>
      <p:sp>
        <p:nvSpPr>
          <p:cNvPr id="3" name="ตัวยึดข้อความ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th-TH"/>
              <a:t>คลิกเพื่อแก้ไขลักษณะของข้อความต้นแบบ</a:t>
            </a:r>
          </a:p>
        </p:txBody>
      </p:sp>
      <p:sp>
        <p:nvSpPr>
          <p:cNvPr id="4" name="ตัวยึดวันที่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C0BA5612-3AC4-4A21-8BF4-243081E98F88}" type="datetime1">
              <a:rPr lang="th-TH" smtClean="0"/>
              <a:pPr>
                <a:defRPr/>
              </a:pPr>
              <a:t>01/06/61</a:t>
            </a:fld>
            <a:endParaRPr lang="th-TH" dirty="0"/>
          </a:p>
        </p:txBody>
      </p:sp>
      <p:sp>
        <p:nvSpPr>
          <p:cNvPr id="5" name="ตัวยึดท้ายกระดาษ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th-TH"/>
          </a:p>
        </p:txBody>
      </p:sp>
      <p:sp>
        <p:nvSpPr>
          <p:cNvPr id="6" name="ตัวยึดหมายเลขภาพนิ่ง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B7C95F34-E4A1-4EE3-B874-FF38F9787189}" type="slidenum">
              <a:rPr lang="th-TH"/>
              <a:pPr>
                <a:defRPr/>
              </a:pPr>
              <a:t>‹#›</a:t>
            </a:fld>
            <a:endParaRPr lang="th-TH" dirty="0"/>
          </a:p>
        </p:txBody>
      </p:sp>
    </p:spTree>
    <p:extLst>
      <p:ext uri="{BB962C8B-B14F-4D97-AF65-F5344CB8AC3E}">
        <p14:creationId xmlns:p14="http://schemas.microsoft.com/office/powerpoint/2010/main" val="540063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เนื้อหา 2 ส่วน">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เนื้อหา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เนื้อหา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5" name="ตัวยึดวันที่ 4"/>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2DDA8366-D95D-45A7-9D67-1D963724FB8C}" type="datetime1">
              <a:rPr lang="th-TH" smtClean="0"/>
              <a:pPr>
                <a:defRPr/>
              </a:pPr>
              <a:t>01/06/61</a:t>
            </a:fld>
            <a:endParaRPr lang="th-TH" dirty="0"/>
          </a:p>
        </p:txBody>
      </p:sp>
      <p:sp>
        <p:nvSpPr>
          <p:cNvPr id="6" name="ตัวยึดท้ายกระดาษ 5"/>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th-TH"/>
          </a:p>
        </p:txBody>
      </p:sp>
      <p:sp>
        <p:nvSpPr>
          <p:cNvPr id="7" name="ตัวยึดหมายเลขภาพนิ่ง 6"/>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6E6C0F5C-8E41-4DF4-B98B-311F9E83339C}" type="slidenum">
              <a:rPr lang="th-TH"/>
              <a:pPr>
                <a:defRPr/>
              </a:pPr>
              <a:t>‹#›</a:t>
            </a:fld>
            <a:endParaRPr lang="th-TH" dirty="0"/>
          </a:p>
        </p:txBody>
      </p:sp>
    </p:spTree>
    <p:extLst>
      <p:ext uri="{BB962C8B-B14F-4D97-AF65-F5344CB8AC3E}">
        <p14:creationId xmlns:p14="http://schemas.microsoft.com/office/powerpoint/2010/main" val="3468247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lvl1pPr>
              <a:defRPr/>
            </a:lvl1pPr>
          </a:lstStyle>
          <a:p>
            <a:r>
              <a:rPr lang="th-TH"/>
              <a:t>คลิกเพื่อแก้ไขลักษณะชื่อเรื่องต้นแบบ</a:t>
            </a:r>
          </a:p>
        </p:txBody>
      </p:sp>
      <p:sp>
        <p:nvSpPr>
          <p:cNvPr id="3" name="ตัวยึดข้อความ 2"/>
          <p:cNvSpPr>
            <a:spLocks noGrp="1"/>
          </p:cNvSpPr>
          <p:nvPr>
            <p:ph type="body" idx="1"/>
          </p:nvPr>
        </p:nvSpPr>
        <p:spPr>
          <a:xfrm>
            <a:off x="457200" y="1535113"/>
            <a:ext cx="4040188"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th-TH"/>
              <a:t>คลิกเพื่อแก้ไขลักษณะของข้อความต้นแบบ</a:t>
            </a:r>
          </a:p>
        </p:txBody>
      </p:sp>
      <p:sp>
        <p:nvSpPr>
          <p:cNvPr id="4" name="ตัวยึดเนื้อหา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5" name="ตัวยึดข้อความ 4"/>
          <p:cNvSpPr>
            <a:spLocks noGrp="1"/>
          </p:cNvSpPr>
          <p:nvPr>
            <p:ph type="body" sz="quarter" idx="3"/>
          </p:nvPr>
        </p:nvSpPr>
        <p:spPr>
          <a:xfrm>
            <a:off x="4645029" y="1535113"/>
            <a:ext cx="4041775"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th-TH"/>
              <a:t>คลิกเพื่อแก้ไขลักษณะของข้อความต้นแบบ</a:t>
            </a:r>
          </a:p>
        </p:txBody>
      </p:sp>
      <p:sp>
        <p:nvSpPr>
          <p:cNvPr id="6" name="ตัวยึดเนื้อหา 5"/>
          <p:cNvSpPr>
            <a:spLocks noGrp="1"/>
          </p:cNvSpPr>
          <p:nvPr>
            <p:ph sz="quarter" idx="4"/>
          </p:nvPr>
        </p:nvSpPr>
        <p:spPr>
          <a:xfrm>
            <a:off x="4645029"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7" name="ตัวยึดวันที่ 6"/>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1D1ACBD6-81E0-4472-8215-A722F2DC1388}" type="datetime1">
              <a:rPr lang="th-TH" smtClean="0"/>
              <a:pPr>
                <a:defRPr/>
              </a:pPr>
              <a:t>01/06/61</a:t>
            </a:fld>
            <a:endParaRPr lang="th-TH" dirty="0"/>
          </a:p>
        </p:txBody>
      </p:sp>
      <p:sp>
        <p:nvSpPr>
          <p:cNvPr id="8" name="ตัวยึดท้ายกระดาษ 7"/>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th-TH"/>
          </a:p>
        </p:txBody>
      </p:sp>
      <p:sp>
        <p:nvSpPr>
          <p:cNvPr id="9" name="ตัวยึดหมายเลขภาพนิ่ง 8"/>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780AEE2A-5967-40AB-8E51-51A5E9CEF479}" type="slidenum">
              <a:rPr lang="th-TH"/>
              <a:pPr>
                <a:defRPr/>
              </a:pPr>
              <a:t>‹#›</a:t>
            </a:fld>
            <a:endParaRPr lang="th-TH" dirty="0"/>
          </a:p>
        </p:txBody>
      </p:sp>
    </p:spTree>
    <p:extLst>
      <p:ext uri="{BB962C8B-B14F-4D97-AF65-F5344CB8AC3E}">
        <p14:creationId xmlns:p14="http://schemas.microsoft.com/office/powerpoint/2010/main" val="1267848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เฉพาะชื่อเรื่อ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วันที่ 2"/>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3DC980EB-6B2F-4961-8E37-B94D3B779B98}" type="datetime1">
              <a:rPr lang="th-TH" smtClean="0"/>
              <a:pPr>
                <a:defRPr/>
              </a:pPr>
              <a:t>01/06/61</a:t>
            </a:fld>
            <a:endParaRPr lang="th-TH" dirty="0"/>
          </a:p>
        </p:txBody>
      </p:sp>
      <p:sp>
        <p:nvSpPr>
          <p:cNvPr id="4" name="ตัวยึดท้ายกระดาษ 3"/>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th-TH"/>
          </a:p>
        </p:txBody>
      </p:sp>
      <p:sp>
        <p:nvSpPr>
          <p:cNvPr id="5" name="ตัวยึดหมายเลขภาพนิ่ง 4"/>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78159CBD-3059-4FD2-B063-632AC4B23B2B}" type="slidenum">
              <a:rPr lang="th-TH"/>
              <a:pPr>
                <a:defRPr/>
              </a:pPr>
              <a:t>‹#›</a:t>
            </a:fld>
            <a:endParaRPr lang="th-TH" dirty="0"/>
          </a:p>
        </p:txBody>
      </p:sp>
    </p:spTree>
    <p:extLst>
      <p:ext uri="{BB962C8B-B14F-4D97-AF65-F5344CB8AC3E}">
        <p14:creationId xmlns:p14="http://schemas.microsoft.com/office/powerpoint/2010/main" val="3259546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ว่างเปล่า">
    <p:spTree>
      <p:nvGrpSpPr>
        <p:cNvPr id="1" name=""/>
        <p:cNvGrpSpPr/>
        <p:nvPr/>
      </p:nvGrpSpPr>
      <p:grpSpPr>
        <a:xfrm>
          <a:off x="0" y="0"/>
          <a:ext cx="0" cy="0"/>
          <a:chOff x="0" y="0"/>
          <a:chExt cx="0" cy="0"/>
        </a:xfrm>
      </p:grpSpPr>
      <p:sp>
        <p:nvSpPr>
          <p:cNvPr id="2" name="ตัวยึดวันที่ 1"/>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3B52241A-7BF6-4E42-8BBB-DFD3B25810D3}" type="datetime1">
              <a:rPr lang="th-TH" smtClean="0"/>
              <a:pPr>
                <a:defRPr/>
              </a:pPr>
              <a:t>01/06/61</a:t>
            </a:fld>
            <a:endParaRPr lang="th-TH" dirty="0"/>
          </a:p>
        </p:txBody>
      </p:sp>
      <p:sp>
        <p:nvSpPr>
          <p:cNvPr id="3" name="ตัวยึดท้ายกระดาษ 2"/>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th-TH"/>
          </a:p>
        </p:txBody>
      </p:sp>
      <p:sp>
        <p:nvSpPr>
          <p:cNvPr id="4" name="ตัวยึดหมายเลขภาพนิ่ง 3"/>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A12C9766-6135-4139-931A-74742DF4C301}" type="slidenum">
              <a:rPr lang="th-TH"/>
              <a:pPr>
                <a:defRPr/>
              </a:pPr>
              <a:t>‹#›</a:t>
            </a:fld>
            <a:endParaRPr lang="th-TH" dirty="0"/>
          </a:p>
        </p:txBody>
      </p:sp>
    </p:spTree>
    <p:extLst>
      <p:ext uri="{BB962C8B-B14F-4D97-AF65-F5344CB8AC3E}">
        <p14:creationId xmlns:p14="http://schemas.microsoft.com/office/powerpoint/2010/main" val="2097224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เนื้อหา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2" y="273050"/>
            <a:ext cx="3008313" cy="1162050"/>
          </a:xfrm>
        </p:spPr>
        <p:txBody>
          <a:bodyPr anchor="b"/>
          <a:lstStyle>
            <a:lvl1pPr algn="l">
              <a:defRPr sz="1500" b="1"/>
            </a:lvl1pPr>
          </a:lstStyle>
          <a:p>
            <a:r>
              <a:rPr lang="th-TH"/>
              <a:t>คลิกเพื่อแก้ไขลักษณะชื่อเรื่องต้นแบบ</a:t>
            </a:r>
          </a:p>
        </p:txBody>
      </p:sp>
      <p:sp>
        <p:nvSpPr>
          <p:cNvPr id="3" name="ตัวยึดเนื้อหา 2"/>
          <p:cNvSpPr>
            <a:spLocks noGrp="1"/>
          </p:cNvSpPr>
          <p:nvPr>
            <p:ph idx="1"/>
          </p:nvPr>
        </p:nvSpPr>
        <p:spPr>
          <a:xfrm>
            <a:off x="3575050" y="273058"/>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ข้อความ 3"/>
          <p:cNvSpPr>
            <a:spLocks noGrp="1"/>
          </p:cNvSpPr>
          <p:nvPr>
            <p:ph type="body" sz="half" idx="2"/>
          </p:nvPr>
        </p:nvSpPr>
        <p:spPr>
          <a:xfrm>
            <a:off x="457202" y="1435103"/>
            <a:ext cx="3008313" cy="4691063"/>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th-TH"/>
              <a:t>คลิกเพื่อแก้ไขลักษณะของข้อความต้นแบบ</a:t>
            </a:r>
          </a:p>
        </p:txBody>
      </p:sp>
      <p:sp>
        <p:nvSpPr>
          <p:cNvPr id="5" name="ตัวยึดวันที่ 4"/>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60F7C6C0-AE3E-4463-A75C-4E3634EC5DB8}" type="datetime1">
              <a:rPr lang="th-TH" smtClean="0"/>
              <a:pPr>
                <a:defRPr/>
              </a:pPr>
              <a:t>01/06/61</a:t>
            </a:fld>
            <a:endParaRPr lang="th-TH" dirty="0"/>
          </a:p>
        </p:txBody>
      </p:sp>
      <p:sp>
        <p:nvSpPr>
          <p:cNvPr id="6" name="ตัวยึดท้ายกระดาษ 5"/>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th-TH"/>
          </a:p>
        </p:txBody>
      </p:sp>
      <p:sp>
        <p:nvSpPr>
          <p:cNvPr id="7" name="ตัวยึดหมายเลขภาพนิ่ง 6"/>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21E81302-C919-4C24-8F48-F9D1EE433048}" type="slidenum">
              <a:rPr lang="th-TH"/>
              <a:pPr>
                <a:defRPr/>
              </a:pPr>
              <a:t>‹#›</a:t>
            </a:fld>
            <a:endParaRPr lang="th-TH" dirty="0"/>
          </a:p>
        </p:txBody>
      </p:sp>
    </p:spTree>
    <p:extLst>
      <p:ext uri="{BB962C8B-B14F-4D97-AF65-F5344CB8AC3E}">
        <p14:creationId xmlns:p14="http://schemas.microsoft.com/office/powerpoint/2010/main" val="2371683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ชื่อเรื่องและเนื้อหา">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เนื้อหา 2"/>
          <p:cNvSpPr>
            <a:spLocks noGrp="1"/>
          </p:cNvSpPr>
          <p:nvPr>
            <p:ph idx="1"/>
          </p:nvPr>
        </p:nvSpPr>
        <p:spPr/>
        <p:txBody>
          <a:body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10"/>
          </p:nvPr>
        </p:nvSpPr>
        <p:spPr/>
        <p:txBody>
          <a:bodyPr/>
          <a:lstStyle/>
          <a:p>
            <a:fld id="{98B240E4-2E4A-46A2-990E-F08272A82064}" type="datetimeFigureOut">
              <a:rPr lang="th-TH" smtClean="0"/>
              <a:pPr/>
              <a:t>01/06/61</a:t>
            </a:fld>
            <a:endParaRPr lang="th-TH"/>
          </a:p>
        </p:txBody>
      </p:sp>
      <p:sp>
        <p:nvSpPr>
          <p:cNvPr id="5" name="ตัวยึดท้ายกระดาษ 4"/>
          <p:cNvSpPr>
            <a:spLocks noGrp="1"/>
          </p:cNvSpPr>
          <p:nvPr>
            <p:ph type="ftr" sz="quarter" idx="11"/>
          </p:nvPr>
        </p:nvSpPr>
        <p:spPr/>
        <p:txBody>
          <a:bodyPr/>
          <a:lstStyle/>
          <a:p>
            <a:endParaRPr lang="th-TH"/>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รูปภาพ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1792288" y="4800600"/>
            <a:ext cx="5486400" cy="566738"/>
          </a:xfrm>
        </p:spPr>
        <p:txBody>
          <a:bodyPr anchor="b"/>
          <a:lstStyle>
            <a:lvl1pPr algn="l">
              <a:defRPr sz="1500" b="1"/>
            </a:lvl1pPr>
          </a:lstStyle>
          <a:p>
            <a:r>
              <a:rPr lang="th-TH"/>
              <a:t>คลิกเพื่อแก้ไขลักษณะชื่อเรื่องต้นแบบ</a:t>
            </a:r>
          </a:p>
        </p:txBody>
      </p:sp>
      <p:sp>
        <p:nvSpPr>
          <p:cNvPr id="3" name="ตัวยึดรูปภาพ 2"/>
          <p:cNvSpPr>
            <a:spLocks noGrp="1"/>
          </p:cNvSpPr>
          <p:nvPr>
            <p:ph type="pic" idx="1"/>
          </p:nvPr>
        </p:nvSpPr>
        <p:spPr>
          <a:xfrm>
            <a:off x="1792288" y="612775"/>
            <a:ext cx="5486400" cy="4114800"/>
          </a:xfrm>
        </p:spPr>
        <p:txBody>
          <a:bodyPr rtlCol="0">
            <a:normAutofit/>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endParaRPr lang="th-TH" noProof="0" dirty="0"/>
          </a:p>
        </p:txBody>
      </p:sp>
      <p:sp>
        <p:nvSpPr>
          <p:cNvPr id="4" name="ตัวยึดข้อความ 3"/>
          <p:cNvSpPr>
            <a:spLocks noGrp="1"/>
          </p:cNvSpPr>
          <p:nvPr>
            <p:ph type="body" sz="half" idx="2"/>
          </p:nvPr>
        </p:nvSpPr>
        <p:spPr>
          <a:xfrm>
            <a:off x="1792288" y="5367338"/>
            <a:ext cx="5486400" cy="804862"/>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th-TH"/>
              <a:t>คลิกเพื่อแก้ไขลักษณะของข้อความต้นแบบ</a:t>
            </a:r>
          </a:p>
        </p:txBody>
      </p:sp>
      <p:sp>
        <p:nvSpPr>
          <p:cNvPr id="5" name="ตัวยึดวันที่ 4"/>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CA2A9D15-120C-45AE-AB22-3C9F65CCB60F}" type="datetime1">
              <a:rPr lang="th-TH" smtClean="0"/>
              <a:pPr>
                <a:defRPr/>
              </a:pPr>
              <a:t>01/06/61</a:t>
            </a:fld>
            <a:endParaRPr lang="th-TH" dirty="0"/>
          </a:p>
        </p:txBody>
      </p:sp>
      <p:sp>
        <p:nvSpPr>
          <p:cNvPr id="6" name="ตัวยึดท้ายกระดาษ 5"/>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th-TH"/>
          </a:p>
        </p:txBody>
      </p:sp>
      <p:sp>
        <p:nvSpPr>
          <p:cNvPr id="7" name="ตัวยึดหมายเลขภาพนิ่ง 6"/>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4E5C26FE-996D-4CF2-933F-307440D2B455}" type="slidenum">
              <a:rPr lang="th-TH"/>
              <a:pPr>
                <a:defRPr/>
              </a:pPr>
              <a:t>‹#›</a:t>
            </a:fld>
            <a:endParaRPr lang="th-TH" dirty="0"/>
          </a:p>
        </p:txBody>
      </p:sp>
    </p:spTree>
    <p:extLst>
      <p:ext uri="{BB962C8B-B14F-4D97-AF65-F5344CB8AC3E}">
        <p14:creationId xmlns:p14="http://schemas.microsoft.com/office/powerpoint/2010/main" val="2657618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ชื่อเรื่องและข้อความแนวตั้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ข้อความแนวตั้ง 2"/>
          <p:cNvSpPr>
            <a:spLocks noGrp="1"/>
          </p:cNvSpPr>
          <p:nvPr>
            <p:ph type="body" orient="vert" idx="1"/>
          </p:nvPr>
        </p:nvSpPr>
        <p:spPr/>
        <p:txBody>
          <a:bodyPr vert="eaVert"/>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10F414F3-78A7-4C88-A390-9BE082BDF3D3}" type="datetime1">
              <a:rPr lang="th-TH" smtClean="0"/>
              <a:pPr>
                <a:defRPr/>
              </a:pPr>
              <a:t>01/06/61</a:t>
            </a:fld>
            <a:endParaRPr lang="th-TH" dirty="0"/>
          </a:p>
        </p:txBody>
      </p:sp>
      <p:sp>
        <p:nvSpPr>
          <p:cNvPr id="5" name="ตัวยึดท้ายกระดาษ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th-TH"/>
          </a:p>
        </p:txBody>
      </p:sp>
      <p:sp>
        <p:nvSpPr>
          <p:cNvPr id="6" name="ตัวยึดหมายเลขภาพนิ่ง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2CFBDA2F-30B6-43A4-B1F5-BAA3E3855F79}" type="slidenum">
              <a:rPr lang="th-TH"/>
              <a:pPr>
                <a:defRPr/>
              </a:pPr>
              <a:t>‹#›</a:t>
            </a:fld>
            <a:endParaRPr lang="th-TH" dirty="0"/>
          </a:p>
        </p:txBody>
      </p:sp>
    </p:spTree>
    <p:extLst>
      <p:ext uri="{BB962C8B-B14F-4D97-AF65-F5344CB8AC3E}">
        <p14:creationId xmlns:p14="http://schemas.microsoft.com/office/powerpoint/2010/main" val="1229609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ข้อความและชื่อเรื่องแนวตั้ง">
    <p:spTree>
      <p:nvGrpSpPr>
        <p:cNvPr id="1" name=""/>
        <p:cNvGrpSpPr/>
        <p:nvPr/>
      </p:nvGrpSpPr>
      <p:grpSpPr>
        <a:xfrm>
          <a:off x="0" y="0"/>
          <a:ext cx="0" cy="0"/>
          <a:chOff x="0" y="0"/>
          <a:chExt cx="0" cy="0"/>
        </a:xfrm>
      </p:grpSpPr>
      <p:sp>
        <p:nvSpPr>
          <p:cNvPr id="2" name="ชื่อเรื่องแนวตั้ง 1"/>
          <p:cNvSpPr>
            <a:spLocks noGrp="1"/>
          </p:cNvSpPr>
          <p:nvPr>
            <p:ph type="title" orient="vert"/>
          </p:nvPr>
        </p:nvSpPr>
        <p:spPr>
          <a:xfrm>
            <a:off x="6629400" y="274646"/>
            <a:ext cx="2057400" cy="5851525"/>
          </a:xfrm>
        </p:spPr>
        <p:txBody>
          <a:bodyPr vert="eaVert"/>
          <a:lstStyle/>
          <a:p>
            <a:r>
              <a:rPr lang="th-TH"/>
              <a:t>คลิกเพื่อแก้ไขลักษณะชื่อเรื่องต้นแบบ</a:t>
            </a:r>
          </a:p>
        </p:txBody>
      </p:sp>
      <p:sp>
        <p:nvSpPr>
          <p:cNvPr id="3" name="ตัวยึดข้อความแนวตั้ง 2"/>
          <p:cNvSpPr>
            <a:spLocks noGrp="1"/>
          </p:cNvSpPr>
          <p:nvPr>
            <p:ph type="body" orient="vert" idx="1"/>
          </p:nvPr>
        </p:nvSpPr>
        <p:spPr>
          <a:xfrm>
            <a:off x="457200" y="274646"/>
            <a:ext cx="6019800" cy="5851525"/>
          </a:xfrm>
        </p:spPr>
        <p:txBody>
          <a:bodyPr vert="eaVert"/>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10"/>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0BCB90AD-37CC-4FE7-9014-81272EF261A3}" type="datetime1">
              <a:rPr lang="th-TH" smtClean="0"/>
              <a:pPr>
                <a:defRPr/>
              </a:pPr>
              <a:t>01/06/61</a:t>
            </a:fld>
            <a:endParaRPr lang="th-TH" dirty="0"/>
          </a:p>
        </p:txBody>
      </p:sp>
      <p:sp>
        <p:nvSpPr>
          <p:cNvPr id="5" name="ตัวยึดท้ายกระดาษ 4"/>
          <p:cNvSpPr>
            <a:spLocks noGrp="1"/>
          </p:cNvSpPr>
          <p:nvPr>
            <p:ph type="ftr" sz="quarter" idx="11"/>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endParaRPr lang="th-TH"/>
          </a:p>
        </p:txBody>
      </p:sp>
      <p:sp>
        <p:nvSpPr>
          <p:cNvPr id="6" name="ตัวยึดหมายเลขภาพนิ่ง 5"/>
          <p:cNvSpPr>
            <a:spLocks noGrp="1"/>
          </p:cNvSpPr>
          <p:nvPr>
            <p:ph type="sldNum" sz="quarter" idx="12"/>
          </p:nvPr>
        </p:nvSpPr>
        <p:spPr/>
        <p:txBody>
          <a:bodyPr/>
          <a:lstStyle>
            <a:lvl1pPr eaLnBrk="0" fontAlgn="base" hangingPunct="0">
              <a:spcBef>
                <a:spcPct val="0"/>
              </a:spcBef>
              <a:spcAft>
                <a:spcPct val="0"/>
              </a:spcAft>
              <a:defRPr>
                <a:latin typeface="Arial" panose="020B0604020202020204" pitchFamily="34" charset="0"/>
                <a:cs typeface="Arial" panose="020B0604020202020204" pitchFamily="34" charset="0"/>
              </a:defRPr>
            </a:lvl1pPr>
          </a:lstStyle>
          <a:p>
            <a:pPr>
              <a:defRPr/>
            </a:pPr>
            <a:fld id="{E1E80826-7323-4BBB-A03C-E89CFA7FEA62}" type="slidenum">
              <a:rPr lang="th-TH"/>
              <a:pPr>
                <a:defRPr/>
              </a:pPr>
              <a:t>‹#›</a:t>
            </a:fld>
            <a:endParaRPr lang="th-TH" dirty="0"/>
          </a:p>
        </p:txBody>
      </p:sp>
    </p:spTree>
    <p:extLst>
      <p:ext uri="{BB962C8B-B14F-4D97-AF65-F5344CB8AC3E}">
        <p14:creationId xmlns:p14="http://schemas.microsoft.com/office/powerpoint/2010/main" val="1454290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3" name="Freeform 6" title="Page Number Shape"/>
          <p:cNvSpPr/>
          <p:nvPr/>
        </p:nvSpPr>
        <p:spPr bwMode="auto">
          <a:xfrm>
            <a:off x="8736012"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816685" y="1143294"/>
            <a:ext cx="5275772" cy="4268965"/>
          </a:xfrm>
        </p:spPr>
        <p:txBody>
          <a:bodyPr anchor="t">
            <a:normAutofit/>
          </a:bodyPr>
          <a:lstStyle>
            <a:lvl1pPr algn="l">
              <a:lnSpc>
                <a:spcPct val="85000"/>
              </a:lnSpc>
              <a:defRPr sz="58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816685" y="5537926"/>
            <a:ext cx="5275772" cy="706355"/>
          </a:xfrm>
        </p:spPr>
        <p:txBody>
          <a:bodyPr>
            <a:normAutofit/>
          </a:bodyPr>
          <a:lstStyle>
            <a:lvl1pPr marL="0" indent="0" algn="l">
              <a:lnSpc>
                <a:spcPct val="114000"/>
              </a:lnSpc>
              <a:spcBef>
                <a:spcPts val="0"/>
              </a:spcBef>
              <a:buNone/>
              <a:defRPr sz="1800" b="0" i="1"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16685" y="6314441"/>
            <a:ext cx="1197467" cy="365125"/>
          </a:xfrm>
        </p:spPr>
        <p:txBody>
          <a:bodyPr/>
          <a:lstStyle>
            <a:lvl1pPr algn="l">
              <a:defRPr sz="900">
                <a:solidFill>
                  <a:schemeClr val="tx2"/>
                </a:solidFill>
              </a:defRPr>
            </a:lvl1pPr>
          </a:lstStyle>
          <a:p>
            <a:fld id="{98B240E4-2E4A-46A2-990E-F08272A82064}" type="datetimeFigureOut">
              <a:rPr lang="th-TH" smtClean="0">
                <a:solidFill>
                  <a:prstClr val="black">
                    <a:tint val="75000"/>
                  </a:prstClr>
                </a:solidFill>
              </a:rPr>
              <a:pPr/>
              <a:t>01/06/61</a:t>
            </a:fld>
            <a:endParaRPr lang="th-TH">
              <a:solidFill>
                <a:prstClr val="black">
                  <a:tint val="75000"/>
                </a:prstClr>
              </a:solidFill>
            </a:endParaRPr>
          </a:p>
        </p:txBody>
      </p:sp>
      <p:sp>
        <p:nvSpPr>
          <p:cNvPr id="5" name="Footer Placeholder 4"/>
          <p:cNvSpPr>
            <a:spLocks noGrp="1"/>
          </p:cNvSpPr>
          <p:nvPr>
            <p:ph type="ftr" sz="quarter" idx="11"/>
          </p:nvPr>
        </p:nvSpPr>
        <p:spPr>
          <a:xfrm>
            <a:off x="2250444" y="6314441"/>
            <a:ext cx="3842012" cy="365125"/>
          </a:xfrm>
        </p:spPr>
        <p:txBody>
          <a:bodyPr/>
          <a:lstStyle>
            <a:lvl1pPr algn="l">
              <a:defRPr b="0">
                <a:solidFill>
                  <a:schemeClr val="tx2"/>
                </a:solidFill>
              </a:defRPr>
            </a:lvl1pPr>
          </a:lstStyle>
          <a:p>
            <a:endParaRPr lang="th-TH">
              <a:solidFill>
                <a:prstClr val="black">
                  <a:tint val="75000"/>
                </a:prstClr>
              </a:solidFill>
            </a:endParaRPr>
          </a:p>
        </p:txBody>
      </p:sp>
      <p:sp>
        <p:nvSpPr>
          <p:cNvPr id="6" name="Slide Number Placeholder 5"/>
          <p:cNvSpPr>
            <a:spLocks noGrp="1"/>
          </p:cNvSpPr>
          <p:nvPr>
            <p:ph type="sldNum" sz="quarter" idx="12"/>
          </p:nvPr>
        </p:nvSpPr>
        <p:spPr>
          <a:xfrm>
            <a:off x="8736012" y="1416217"/>
            <a:ext cx="407987" cy="365125"/>
          </a:xfrm>
        </p:spPr>
        <p:txBody>
          <a:bodyPr/>
          <a:lstStyle>
            <a:lvl1pPr algn="r">
              <a:defRPr>
                <a:solidFill>
                  <a:schemeClr val="accent6">
                    <a:lumMod val="50000"/>
                  </a:schemeClr>
                </a:solidFill>
              </a:defRPr>
            </a:lvl1p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cxnSp>
        <p:nvCxnSpPr>
          <p:cNvPr id="9" name="Straight Connector 8"/>
          <p:cNvCxnSpPr/>
          <p:nvPr/>
        </p:nvCxnSpPr>
        <p:spPr>
          <a:xfrm>
            <a:off x="580391" y="1257300"/>
            <a:ext cx="0" cy="560070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80391"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631879"/>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B240E4-2E4A-46A2-990E-F08272A82064}" type="datetimeFigureOut">
              <a:rPr lang="th-TH" smtClean="0">
                <a:solidFill>
                  <a:prstClr val="black">
                    <a:tint val="75000"/>
                  </a:prstClr>
                </a:solidFill>
              </a:rPr>
              <a:pPr/>
              <a:t>01/06/61</a:t>
            </a:fld>
            <a:endParaRPr lang="th-TH">
              <a:solidFill>
                <a:prstClr val="black">
                  <a:tint val="75000"/>
                </a:prstClr>
              </a:solidFill>
            </a:endParaRPr>
          </a:p>
        </p:txBody>
      </p:sp>
      <p:sp>
        <p:nvSpPr>
          <p:cNvPr id="5" name="Footer Placeholder 4"/>
          <p:cNvSpPr>
            <a:spLocks noGrp="1"/>
          </p:cNvSpPr>
          <p:nvPr>
            <p:ph type="ftr" sz="quarter" idx="11"/>
          </p:nvPr>
        </p:nvSpPr>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2254886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Freeform 11" title="Page Number Shape"/>
          <p:cNvSpPr/>
          <p:nvPr/>
        </p:nvSpPr>
        <p:spPr bwMode="auto">
          <a:xfrm>
            <a:off x="8736012"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460755" y="2571723"/>
            <a:ext cx="6222491" cy="3286153"/>
          </a:xfrm>
        </p:spPr>
        <p:txBody>
          <a:bodyPr anchor="t">
            <a:normAutofit/>
          </a:bodyPr>
          <a:lstStyle>
            <a:lvl1pPr>
              <a:lnSpc>
                <a:spcPct val="85000"/>
              </a:lnSpc>
              <a:defRPr sz="58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460755" y="1393748"/>
            <a:ext cx="6301072" cy="819150"/>
          </a:xfrm>
        </p:spPr>
        <p:txBody>
          <a:bodyPr anchor="ctr">
            <a:normAutofit/>
          </a:bodyPr>
          <a:lstStyle>
            <a:lvl1pPr marL="0" indent="0" algn="r">
              <a:lnSpc>
                <a:spcPct val="113000"/>
              </a:lnSpc>
              <a:spcBef>
                <a:spcPts val="0"/>
              </a:spcBef>
              <a:buNone/>
              <a:defRPr sz="1800" b="0" i="1" baseline="0">
                <a:solidFill>
                  <a:schemeClr val="tx1">
                    <a:lumMod val="85000"/>
                    <a:lumOff val="1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557216" y="6314440"/>
            <a:ext cx="1197467" cy="365125"/>
          </a:xfrm>
        </p:spPr>
        <p:txBody>
          <a:bodyPr/>
          <a:lstStyle>
            <a:lvl1pPr>
              <a:defRPr sz="900">
                <a:solidFill>
                  <a:schemeClr val="tx1">
                    <a:lumMod val="85000"/>
                    <a:lumOff val="15000"/>
                  </a:schemeClr>
                </a:solidFill>
              </a:defRPr>
            </a:lvl1pPr>
          </a:lstStyle>
          <a:p>
            <a:fld id="{98B240E4-2E4A-46A2-990E-F08272A82064}" type="datetimeFigureOut">
              <a:rPr lang="th-TH" smtClean="0">
                <a:solidFill>
                  <a:prstClr val="black">
                    <a:tint val="75000"/>
                  </a:prstClr>
                </a:solidFill>
              </a:rPr>
              <a:pPr/>
              <a:t>01/06/61</a:t>
            </a:fld>
            <a:endParaRPr lang="th-TH">
              <a:solidFill>
                <a:prstClr val="black">
                  <a:tint val="75000"/>
                </a:prstClr>
              </a:solidFill>
            </a:endParaRPr>
          </a:p>
        </p:txBody>
      </p:sp>
      <p:sp>
        <p:nvSpPr>
          <p:cNvPr id="5" name="Footer Placeholder 4"/>
          <p:cNvSpPr>
            <a:spLocks noGrp="1"/>
          </p:cNvSpPr>
          <p:nvPr>
            <p:ph type="ftr" sz="quarter" idx="11"/>
          </p:nvPr>
        </p:nvSpPr>
        <p:spPr>
          <a:xfrm>
            <a:off x="1460755" y="6314441"/>
            <a:ext cx="4860170" cy="365125"/>
          </a:xfrm>
        </p:spPr>
        <p:txBody>
          <a:bodyPr/>
          <a:lstStyle>
            <a:lvl1pPr>
              <a:defRPr b="0">
                <a:solidFill>
                  <a:schemeClr val="tx1">
                    <a:lumMod val="85000"/>
                    <a:lumOff val="15000"/>
                  </a:schemeClr>
                </a:solidFill>
              </a:defRPr>
            </a:lvl1pPr>
          </a:lstStyle>
          <a:p>
            <a:endParaRPr lang="th-TH">
              <a:solidFill>
                <a:prstClr val="black">
                  <a:tint val="75000"/>
                </a:prstClr>
              </a:solidFill>
            </a:endParaRPr>
          </a:p>
        </p:txBody>
      </p:sp>
      <p:sp>
        <p:nvSpPr>
          <p:cNvPr id="6" name="Slide Number Placeholder 5"/>
          <p:cNvSpPr>
            <a:spLocks noGrp="1"/>
          </p:cNvSpPr>
          <p:nvPr>
            <p:ph type="sldNum" sz="quarter" idx="12"/>
          </p:nvPr>
        </p:nvSpPr>
        <p:spPr>
          <a:xfrm>
            <a:off x="8736012" y="1620761"/>
            <a:ext cx="407987" cy="365125"/>
          </a:xfrm>
        </p:spPr>
        <p:txBody>
          <a:bodyPr/>
          <a:lstStyle>
            <a:lvl1pPr>
              <a:defRPr>
                <a:solidFill>
                  <a:schemeClr val="bg2"/>
                </a:solidFill>
              </a:defRPr>
            </a:lvl1p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cxnSp>
        <p:nvCxnSpPr>
          <p:cNvPr id="10" name="Straight Connector 9"/>
          <p:cNvCxnSpPr/>
          <p:nvPr/>
        </p:nvCxnSpPr>
        <p:spPr>
          <a:xfrm flipH="1">
            <a:off x="1" y="6178167"/>
            <a:ext cx="7683245"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 y="6178167"/>
            <a:ext cx="7683245"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048284"/>
      </p:ext>
    </p:extLst>
  </p:cSld>
  <p:clrMapOvr>
    <a:masterClrMapping/>
  </p:clrMapOvr>
  <p:extLst mod="1">
    <p:ext uri="{DCECCB84-F9BA-43D5-87BE-67443E8EF086}">
      <p15:sldGuideLst xmlns:p15="http://schemas.microsoft.com/office/powerpoint/2012/main">
        <p15:guide id="1" pos="6456">
          <p15:clr>
            <a:srgbClr val="FBAE40"/>
          </p15:clr>
        </p15:guide>
        <p15:guide id="0" pos="484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86200" y="540628"/>
            <a:ext cx="4686300" cy="248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86200" y="3712467"/>
            <a:ext cx="4686300" cy="2482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B240E4-2E4A-46A2-990E-F08272A82064}" type="datetimeFigureOut">
              <a:rPr lang="th-TH" smtClean="0">
                <a:solidFill>
                  <a:prstClr val="black">
                    <a:tint val="75000"/>
                  </a:prstClr>
                </a:solidFill>
              </a:rPr>
              <a:pPr/>
              <a:t>01/06/61</a:t>
            </a:fld>
            <a:endParaRPr lang="th-TH">
              <a:solidFill>
                <a:prstClr val="black">
                  <a:tint val="75000"/>
                </a:prstClr>
              </a:solidFill>
            </a:endParaRPr>
          </a:p>
        </p:txBody>
      </p:sp>
      <p:sp>
        <p:nvSpPr>
          <p:cNvPr id="6" name="Footer Placeholder 5"/>
          <p:cNvSpPr>
            <a:spLocks noGrp="1"/>
          </p:cNvSpPr>
          <p:nvPr>
            <p:ph type="ftr" sz="quarter" idx="11"/>
          </p:nvPr>
        </p:nvSpPr>
        <p:spPr/>
        <p:txBody>
          <a:bodyPr/>
          <a:lstStyle/>
          <a:p>
            <a:endParaRPr lang="th-TH">
              <a:solidFill>
                <a:prstClr val="black">
                  <a:tint val="75000"/>
                </a:prstClr>
              </a:solidFill>
            </a:endParaRPr>
          </a:p>
        </p:txBody>
      </p:sp>
      <p:sp>
        <p:nvSpPr>
          <p:cNvPr id="7" name="Slide Number Placeholder 6"/>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26415044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557784"/>
            <a:ext cx="2873502"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86200" y="558065"/>
            <a:ext cx="4690872" cy="913212"/>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3886200" y="1526122"/>
            <a:ext cx="4690872" cy="17515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86200" y="3700828"/>
            <a:ext cx="4690872" cy="913759"/>
          </a:xfrm>
        </p:spPr>
        <p:txBody>
          <a:bodyPr anchor="b">
            <a:normAutofit/>
          </a:bodyPr>
          <a:lstStyle>
            <a:lvl1pPr marL="0" indent="0">
              <a:buNone/>
              <a:defRPr sz="2400" b="0" i="1" baseline="0">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886200" y="4669432"/>
            <a:ext cx="4690872" cy="17521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B240E4-2E4A-46A2-990E-F08272A82064}" type="datetimeFigureOut">
              <a:rPr lang="th-TH" smtClean="0">
                <a:solidFill>
                  <a:prstClr val="black">
                    <a:tint val="75000"/>
                  </a:prstClr>
                </a:solidFill>
              </a:rPr>
              <a:pPr/>
              <a:t>01/06/61</a:t>
            </a:fld>
            <a:endParaRPr lang="th-TH">
              <a:solidFill>
                <a:prstClr val="black">
                  <a:tint val="75000"/>
                </a:prstClr>
              </a:solidFill>
            </a:endParaRPr>
          </a:p>
        </p:txBody>
      </p:sp>
      <p:sp>
        <p:nvSpPr>
          <p:cNvPr id="8" name="Footer Placeholder 7"/>
          <p:cNvSpPr>
            <a:spLocks noGrp="1"/>
          </p:cNvSpPr>
          <p:nvPr>
            <p:ph type="ftr" sz="quarter" idx="11"/>
          </p:nvPr>
        </p:nvSpPr>
        <p:spPr/>
        <p:txBody>
          <a:bodyPr/>
          <a:lstStyle/>
          <a:p>
            <a:endParaRPr lang="th-TH">
              <a:solidFill>
                <a:prstClr val="black">
                  <a:tint val="75000"/>
                </a:prstClr>
              </a:solidFill>
            </a:endParaRPr>
          </a:p>
        </p:txBody>
      </p:sp>
      <p:sp>
        <p:nvSpPr>
          <p:cNvPr id="9" name="Slide Number Placeholder 8"/>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35197032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B240E4-2E4A-46A2-990E-F08272A82064}" type="datetimeFigureOut">
              <a:rPr lang="th-TH" smtClean="0">
                <a:solidFill>
                  <a:prstClr val="black">
                    <a:tint val="75000"/>
                  </a:prstClr>
                </a:solidFill>
              </a:rPr>
              <a:pPr/>
              <a:t>01/06/61</a:t>
            </a:fld>
            <a:endParaRPr lang="th-TH">
              <a:solidFill>
                <a:prstClr val="black">
                  <a:tint val="75000"/>
                </a:prstClr>
              </a:solidFill>
            </a:endParaRPr>
          </a:p>
        </p:txBody>
      </p:sp>
      <p:sp>
        <p:nvSpPr>
          <p:cNvPr id="4" name="Footer Placeholder 3"/>
          <p:cNvSpPr>
            <a:spLocks noGrp="1"/>
          </p:cNvSpPr>
          <p:nvPr>
            <p:ph type="ftr" sz="quarter" idx="11"/>
          </p:nvPr>
        </p:nvSpPr>
        <p:spPr/>
        <p:txBody>
          <a:bodyPr/>
          <a:lstStyle/>
          <a:p>
            <a:endParaRPr lang="th-TH">
              <a:solidFill>
                <a:prstClr val="black">
                  <a:tint val="75000"/>
                </a:prstClr>
              </a:solidFill>
            </a:endParaRPr>
          </a:p>
        </p:txBody>
      </p:sp>
      <p:sp>
        <p:nvSpPr>
          <p:cNvPr id="5" name="Slide Number Placeholder 4"/>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14584173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B240E4-2E4A-46A2-990E-F08272A82064}" type="datetimeFigureOut">
              <a:rPr lang="th-TH" smtClean="0">
                <a:solidFill>
                  <a:prstClr val="black">
                    <a:tint val="75000"/>
                  </a:prstClr>
                </a:solidFill>
              </a:rPr>
              <a:pPr/>
              <a:t>01/06/61</a:t>
            </a:fld>
            <a:endParaRPr lang="th-TH">
              <a:solidFill>
                <a:prstClr val="black">
                  <a:tint val="75000"/>
                </a:prstClr>
              </a:solidFill>
            </a:endParaRPr>
          </a:p>
        </p:txBody>
      </p:sp>
      <p:sp>
        <p:nvSpPr>
          <p:cNvPr id="3" name="Footer Placeholder 2"/>
          <p:cNvSpPr>
            <a:spLocks noGrp="1"/>
          </p:cNvSpPr>
          <p:nvPr>
            <p:ph type="ftr" sz="quarter" idx="11"/>
          </p:nvPr>
        </p:nvSpPr>
        <p:spPr/>
        <p:txBody>
          <a:bodyPr/>
          <a:lstStyle/>
          <a:p>
            <a:endParaRPr lang="th-TH">
              <a:solidFill>
                <a:prstClr val="black">
                  <a:tint val="75000"/>
                </a:prstClr>
              </a:solidFill>
            </a:endParaRPr>
          </a:p>
        </p:txBody>
      </p:sp>
      <p:sp>
        <p:nvSpPr>
          <p:cNvPr id="4" name="Slide Number Placeholder 3"/>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1782004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ส่วนหัวของส่วน">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722313" y="4406900"/>
            <a:ext cx="7772400" cy="1362075"/>
          </a:xfrm>
        </p:spPr>
        <p:txBody>
          <a:bodyPr anchor="t"/>
          <a:lstStyle>
            <a:lvl1pPr algn="l">
              <a:defRPr sz="4000" b="1" cap="all"/>
            </a:lvl1pPr>
          </a:lstStyle>
          <a:p>
            <a:r>
              <a:rPr lang="th-TH"/>
              <a:t>คลิกเพื่อแก้ไขลักษณะชื่อเรื่องต้นแบบ</a:t>
            </a:r>
          </a:p>
        </p:txBody>
      </p:sp>
      <p:sp>
        <p:nvSpPr>
          <p:cNvPr id="3" name="ตัวยึดข้อความ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h-TH"/>
              <a:t>คลิกเพื่อแก้ไขลักษณะของข้อความต้นแบบ</a:t>
            </a:r>
          </a:p>
        </p:txBody>
      </p:sp>
      <p:sp>
        <p:nvSpPr>
          <p:cNvPr id="4" name="ตัวยึดวันที่ 3"/>
          <p:cNvSpPr>
            <a:spLocks noGrp="1"/>
          </p:cNvSpPr>
          <p:nvPr>
            <p:ph type="dt" sz="half" idx="10"/>
          </p:nvPr>
        </p:nvSpPr>
        <p:spPr/>
        <p:txBody>
          <a:bodyPr/>
          <a:lstStyle/>
          <a:p>
            <a:fld id="{98B240E4-2E4A-46A2-990E-F08272A82064}" type="datetimeFigureOut">
              <a:rPr lang="th-TH" smtClean="0"/>
              <a:pPr/>
              <a:t>01/06/61</a:t>
            </a:fld>
            <a:endParaRPr lang="th-TH"/>
          </a:p>
        </p:txBody>
      </p:sp>
      <p:sp>
        <p:nvSpPr>
          <p:cNvPr id="5" name="ตัวยึดท้ายกระดาษ 4"/>
          <p:cNvSpPr>
            <a:spLocks noGrp="1"/>
          </p:cNvSpPr>
          <p:nvPr>
            <p:ph type="ftr" sz="quarter" idx="11"/>
          </p:nvPr>
        </p:nvSpPr>
        <p:spPr/>
        <p:txBody>
          <a:bodyPr/>
          <a:lstStyle/>
          <a:p>
            <a:endParaRPr lang="th-TH"/>
          </a:p>
        </p:txBody>
      </p:sp>
      <p:sp>
        <p:nvSpPr>
          <p:cNvPr id="6" name="ตัวยึดหมายเลขภาพนิ่ง 5"/>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0" y="555479"/>
            <a:ext cx="2879082" cy="1921022"/>
          </a:xfrm>
        </p:spPr>
        <p:txBody>
          <a:bodyPr anchor="t">
            <a:noAutofit/>
          </a:bodyPr>
          <a:lstStyle>
            <a:lvl1pPr>
              <a:lnSpc>
                <a:spcPct val="93000"/>
              </a:lnSpc>
              <a:defRPr sz="3000"/>
            </a:lvl1pPr>
          </a:lstStyle>
          <a:p>
            <a:r>
              <a:rPr lang="en-US"/>
              <a:t>Click to edit Master title style</a:t>
            </a:r>
            <a:endParaRPr lang="en-US" dirty="0"/>
          </a:p>
        </p:txBody>
      </p:sp>
      <p:sp>
        <p:nvSpPr>
          <p:cNvPr id="3" name="Content Placeholder 2"/>
          <p:cNvSpPr>
            <a:spLocks noGrp="1"/>
          </p:cNvSpPr>
          <p:nvPr>
            <p:ph idx="1"/>
          </p:nvPr>
        </p:nvSpPr>
        <p:spPr>
          <a:xfrm>
            <a:off x="3886200" y="564147"/>
            <a:ext cx="46863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1500" y="2621513"/>
            <a:ext cx="2879082" cy="3239537"/>
          </a:xfrm>
        </p:spPr>
        <p:txBody>
          <a:bodyPr>
            <a:normAutofit/>
          </a:bodyPr>
          <a:lstStyle>
            <a:lvl1pPr marL="0" indent="0" algn="r">
              <a:lnSpc>
                <a:spcPct val="125000"/>
              </a:lnSpc>
              <a:spcBef>
                <a:spcPts val="1200"/>
              </a:spcBef>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8B240E4-2E4A-46A2-990E-F08272A82064}" type="datetimeFigureOut">
              <a:rPr lang="th-TH" smtClean="0">
                <a:solidFill>
                  <a:prstClr val="black">
                    <a:tint val="75000"/>
                  </a:prstClr>
                </a:solidFill>
              </a:rPr>
              <a:pPr/>
              <a:t>01/06/61</a:t>
            </a:fld>
            <a:endParaRPr lang="th-TH">
              <a:solidFill>
                <a:prstClr val="black">
                  <a:tint val="75000"/>
                </a:prstClr>
              </a:solidFill>
            </a:endParaRPr>
          </a:p>
        </p:txBody>
      </p:sp>
      <p:sp>
        <p:nvSpPr>
          <p:cNvPr id="6" name="Footer Placeholder 5"/>
          <p:cNvSpPr>
            <a:spLocks noGrp="1"/>
          </p:cNvSpPr>
          <p:nvPr>
            <p:ph type="ftr" sz="quarter" idx="11"/>
          </p:nvPr>
        </p:nvSpPr>
        <p:spPr/>
        <p:txBody>
          <a:bodyPr/>
          <a:lstStyle/>
          <a:p>
            <a:endParaRPr lang="th-TH">
              <a:solidFill>
                <a:prstClr val="black">
                  <a:tint val="75000"/>
                </a:prstClr>
              </a:solidFill>
            </a:endParaRPr>
          </a:p>
        </p:txBody>
      </p:sp>
      <p:sp>
        <p:nvSpPr>
          <p:cNvPr id="7" name="Slide Number Placeholder 6"/>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41319380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1" y="557262"/>
            <a:ext cx="2882528" cy="1919239"/>
          </a:xfrm>
        </p:spPr>
        <p:txBody>
          <a:bodyPr anchor="t">
            <a:noAutofit/>
          </a:bodyPr>
          <a:lstStyle>
            <a:lvl1pPr>
              <a:lnSpc>
                <a:spcPct val="93000"/>
              </a:lnSpc>
              <a:defRPr sz="3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3943350" y="1"/>
            <a:ext cx="4629150" cy="68579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71501" y="2621512"/>
            <a:ext cx="2882528" cy="3236976"/>
          </a:xfrm>
        </p:spPr>
        <p:txBody>
          <a:bodyPr>
            <a:normAutofit/>
          </a:bodyPr>
          <a:lstStyle>
            <a:lvl1pPr marL="0" indent="0" algn="r">
              <a:lnSpc>
                <a:spcPct val="125000"/>
              </a:lnSpc>
              <a:spcBef>
                <a:spcPts val="1200"/>
              </a:spcBef>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8B240E4-2E4A-46A2-990E-F08272A82064}" type="datetimeFigureOut">
              <a:rPr lang="th-TH" smtClean="0">
                <a:solidFill>
                  <a:prstClr val="black">
                    <a:tint val="75000"/>
                  </a:prstClr>
                </a:solidFill>
              </a:rPr>
              <a:pPr/>
              <a:t>01/06/61</a:t>
            </a:fld>
            <a:endParaRPr lang="th-TH">
              <a:solidFill>
                <a:prstClr val="black">
                  <a:tint val="75000"/>
                </a:prstClr>
              </a:solidFill>
            </a:endParaRPr>
          </a:p>
        </p:txBody>
      </p:sp>
      <p:sp>
        <p:nvSpPr>
          <p:cNvPr id="6" name="Footer Placeholder 5"/>
          <p:cNvSpPr>
            <a:spLocks noGrp="1"/>
          </p:cNvSpPr>
          <p:nvPr>
            <p:ph type="ftr" sz="quarter" idx="11"/>
          </p:nvPr>
        </p:nvSpPr>
        <p:spPr/>
        <p:txBody>
          <a:bodyPr/>
          <a:lstStyle/>
          <a:p>
            <a:endParaRPr lang="th-TH">
              <a:solidFill>
                <a:prstClr val="black">
                  <a:tint val="75000"/>
                </a:prstClr>
              </a:solidFill>
            </a:endParaRPr>
          </a:p>
        </p:txBody>
      </p:sp>
      <p:sp>
        <p:nvSpPr>
          <p:cNvPr id="7" name="Slide Number Placeholder 6"/>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15036806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3886200" y="640080"/>
            <a:ext cx="4686299" cy="558414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B240E4-2E4A-46A2-990E-F08272A82064}" type="datetimeFigureOut">
              <a:rPr lang="th-TH" smtClean="0">
                <a:solidFill>
                  <a:prstClr val="black">
                    <a:tint val="75000"/>
                  </a:prstClr>
                </a:solidFill>
              </a:rPr>
              <a:pPr/>
              <a:t>01/06/61</a:t>
            </a:fld>
            <a:endParaRPr lang="th-TH">
              <a:solidFill>
                <a:prstClr val="black">
                  <a:tint val="75000"/>
                </a:prstClr>
              </a:solidFill>
            </a:endParaRPr>
          </a:p>
        </p:txBody>
      </p:sp>
      <p:sp>
        <p:nvSpPr>
          <p:cNvPr id="5" name="Footer Placeholder 4"/>
          <p:cNvSpPr>
            <a:spLocks noGrp="1"/>
          </p:cNvSpPr>
          <p:nvPr>
            <p:ph type="ftr" sz="quarter" idx="11"/>
          </p:nvPr>
        </p:nvSpPr>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spTree>
    <p:extLst>
      <p:ext uri="{BB962C8B-B14F-4D97-AF65-F5344CB8AC3E}">
        <p14:creationId xmlns:p14="http://schemas.microsoft.com/office/powerpoint/2010/main" val="9571671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Freeform 6" title="Page Number Shape"/>
          <p:cNvSpPr/>
          <p:nvPr/>
        </p:nvSpPr>
        <p:spPr bwMode="auto">
          <a:xfrm>
            <a:off x="8736012"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Vertical Title 1"/>
          <p:cNvSpPr>
            <a:spLocks noGrp="1"/>
          </p:cNvSpPr>
          <p:nvPr>
            <p:ph type="title" orient="vert"/>
          </p:nvPr>
        </p:nvSpPr>
        <p:spPr>
          <a:xfrm>
            <a:off x="5993074" y="642931"/>
            <a:ext cx="1835003"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642933"/>
            <a:ext cx="5303009" cy="46781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902140" y="5927132"/>
            <a:ext cx="2861142" cy="365125"/>
          </a:xfrm>
        </p:spPr>
        <p:txBody>
          <a:bodyPr/>
          <a:lstStyle/>
          <a:p>
            <a:fld id="{98B240E4-2E4A-46A2-990E-F08272A82064}" type="datetimeFigureOut">
              <a:rPr lang="th-TH" smtClean="0">
                <a:solidFill>
                  <a:prstClr val="black">
                    <a:tint val="75000"/>
                  </a:prstClr>
                </a:solidFill>
              </a:rPr>
              <a:pPr/>
              <a:t>01/06/61</a:t>
            </a:fld>
            <a:endParaRPr lang="th-TH">
              <a:solidFill>
                <a:prstClr val="black">
                  <a:tint val="75000"/>
                </a:prstClr>
              </a:solidFill>
            </a:endParaRPr>
          </a:p>
        </p:txBody>
      </p:sp>
      <p:sp>
        <p:nvSpPr>
          <p:cNvPr id="5" name="Footer Placeholder 4"/>
          <p:cNvSpPr>
            <a:spLocks noGrp="1"/>
          </p:cNvSpPr>
          <p:nvPr>
            <p:ph type="ftr" sz="quarter" idx="11"/>
          </p:nvPr>
        </p:nvSpPr>
        <p:spPr>
          <a:xfrm>
            <a:off x="4902140" y="6315950"/>
            <a:ext cx="2861142" cy="365125"/>
          </a:xfrm>
        </p:spPr>
        <p:txBody>
          <a:bodyPr/>
          <a:lstStyle/>
          <a:p>
            <a:endParaRPr lang="th-TH">
              <a:solidFill>
                <a:prstClr val="black">
                  <a:tint val="75000"/>
                </a:prstClr>
              </a:solidFill>
            </a:endParaRPr>
          </a:p>
        </p:txBody>
      </p:sp>
      <p:sp>
        <p:nvSpPr>
          <p:cNvPr id="6" name="Slide Number Placeholder 5"/>
          <p:cNvSpPr>
            <a:spLocks noGrp="1"/>
          </p:cNvSpPr>
          <p:nvPr>
            <p:ph type="sldNum" sz="quarter" idx="12"/>
          </p:nvPr>
        </p:nvSpPr>
        <p:spPr>
          <a:xfrm>
            <a:off x="8736012" y="5607593"/>
            <a:ext cx="407987" cy="365125"/>
          </a:xfrm>
        </p:spPr>
        <p:txBody>
          <a:bodyPr/>
          <a:lstStyle/>
          <a:p>
            <a:fld id="{6E554BDA-0773-4CC5-BD4D-11941C6E92CC}" type="slidenum">
              <a:rPr lang="th-TH" smtClean="0">
                <a:solidFill>
                  <a:prstClr val="black">
                    <a:tint val="75000"/>
                  </a:prstClr>
                </a:solidFill>
              </a:rPr>
              <a:pPr/>
              <a:t>‹#›</a:t>
            </a:fld>
            <a:endParaRPr lang="th-TH">
              <a:solidFill>
                <a:prstClr val="black">
                  <a:tint val="75000"/>
                </a:prstClr>
              </a:solidFill>
            </a:endParaRPr>
          </a:p>
        </p:txBody>
      </p:sp>
      <p:cxnSp>
        <p:nvCxnSpPr>
          <p:cNvPr id="13" name="Straight Connector 12"/>
          <p:cNvCxnSpPr/>
          <p:nvPr/>
        </p:nvCxnSpPr>
        <p:spPr>
          <a:xfrm>
            <a:off x="1" y="6199730"/>
            <a:ext cx="769500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 y="6199730"/>
            <a:ext cx="769500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206653"/>
      </p:ext>
    </p:extLst>
  </p:cSld>
  <p:clrMapOvr>
    <a:masterClrMapping/>
  </p:clrMapOvr>
  <p:extLst mod="1">
    <p:ext uri="{DCECCB84-F9BA-43D5-87BE-67443E8EF086}">
      <p15:sldGuideLst xmlns:p15="http://schemas.microsoft.com/office/powerpoint/2012/main">
        <p15:guide id="1" pos="6456">
          <p15:clr>
            <a:srgbClr val="FBAE40"/>
          </p15:clr>
        </p15:guide>
        <p15:guide id="0" pos="484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เนื้อหา 2 ส่วน">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เนื้อหา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เนื้อหา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5" name="ตัวยึดวันที่ 4"/>
          <p:cNvSpPr>
            <a:spLocks noGrp="1"/>
          </p:cNvSpPr>
          <p:nvPr>
            <p:ph type="dt" sz="half" idx="10"/>
          </p:nvPr>
        </p:nvSpPr>
        <p:spPr/>
        <p:txBody>
          <a:bodyPr/>
          <a:lstStyle/>
          <a:p>
            <a:fld id="{98B240E4-2E4A-46A2-990E-F08272A82064}" type="datetimeFigureOut">
              <a:rPr lang="th-TH" smtClean="0"/>
              <a:pPr/>
              <a:t>01/06/61</a:t>
            </a:fld>
            <a:endParaRPr lang="th-TH"/>
          </a:p>
        </p:txBody>
      </p:sp>
      <p:sp>
        <p:nvSpPr>
          <p:cNvPr id="6" name="ตัวยึดท้ายกระดาษ 5"/>
          <p:cNvSpPr>
            <a:spLocks noGrp="1"/>
          </p:cNvSpPr>
          <p:nvPr>
            <p:ph type="ftr" sz="quarter" idx="11"/>
          </p:nvPr>
        </p:nvSpPr>
        <p:spPr/>
        <p:txBody>
          <a:bodyPr/>
          <a:lstStyle/>
          <a:p>
            <a:endParaRPr lang="th-TH"/>
          </a:p>
        </p:txBody>
      </p:sp>
      <p:sp>
        <p:nvSpPr>
          <p:cNvPr id="7" name="ตัวยึดหมายเลขภาพนิ่ง 6"/>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lvl1pPr>
              <a:defRPr/>
            </a:lvl1pPr>
          </a:lstStyle>
          <a:p>
            <a:r>
              <a:rPr lang="th-TH"/>
              <a:t>คลิกเพื่อแก้ไขลักษณะชื่อเรื่องต้นแบบ</a:t>
            </a:r>
          </a:p>
        </p:txBody>
      </p:sp>
      <p:sp>
        <p:nvSpPr>
          <p:cNvPr id="3" name="ตัวยึดข้อความ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คลิกเพื่อแก้ไขลักษณะของข้อความต้นแบบ</a:t>
            </a:r>
          </a:p>
        </p:txBody>
      </p:sp>
      <p:sp>
        <p:nvSpPr>
          <p:cNvPr id="4" name="ตัวยึดเนื้อหา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5" name="ตัวยึดข้อความ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คลิกเพื่อแก้ไขลักษณะของข้อความต้นแบบ</a:t>
            </a:r>
          </a:p>
        </p:txBody>
      </p:sp>
      <p:sp>
        <p:nvSpPr>
          <p:cNvPr id="6" name="ตัวยึดเนื้อหา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7" name="ตัวยึดวันที่ 6"/>
          <p:cNvSpPr>
            <a:spLocks noGrp="1"/>
          </p:cNvSpPr>
          <p:nvPr>
            <p:ph type="dt" sz="half" idx="10"/>
          </p:nvPr>
        </p:nvSpPr>
        <p:spPr/>
        <p:txBody>
          <a:bodyPr/>
          <a:lstStyle/>
          <a:p>
            <a:fld id="{98B240E4-2E4A-46A2-990E-F08272A82064}" type="datetimeFigureOut">
              <a:rPr lang="th-TH" smtClean="0"/>
              <a:pPr/>
              <a:t>01/06/61</a:t>
            </a:fld>
            <a:endParaRPr lang="th-TH"/>
          </a:p>
        </p:txBody>
      </p:sp>
      <p:sp>
        <p:nvSpPr>
          <p:cNvPr id="8" name="ตัวยึดท้ายกระดาษ 7"/>
          <p:cNvSpPr>
            <a:spLocks noGrp="1"/>
          </p:cNvSpPr>
          <p:nvPr>
            <p:ph type="ftr" sz="quarter" idx="11"/>
          </p:nvPr>
        </p:nvSpPr>
        <p:spPr/>
        <p:txBody>
          <a:bodyPr/>
          <a:lstStyle/>
          <a:p>
            <a:endParaRPr lang="th-TH"/>
          </a:p>
        </p:txBody>
      </p:sp>
      <p:sp>
        <p:nvSpPr>
          <p:cNvPr id="9" name="ตัวยึดหมายเลขภาพนิ่ง 8"/>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เฉพาะชื่อเรื่อ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คลิกเพื่อแก้ไขลักษณะชื่อเรื่องต้นแบบ</a:t>
            </a:r>
          </a:p>
        </p:txBody>
      </p:sp>
      <p:sp>
        <p:nvSpPr>
          <p:cNvPr id="3" name="ตัวยึดวันที่ 2"/>
          <p:cNvSpPr>
            <a:spLocks noGrp="1"/>
          </p:cNvSpPr>
          <p:nvPr>
            <p:ph type="dt" sz="half" idx="10"/>
          </p:nvPr>
        </p:nvSpPr>
        <p:spPr/>
        <p:txBody>
          <a:bodyPr/>
          <a:lstStyle/>
          <a:p>
            <a:fld id="{98B240E4-2E4A-46A2-990E-F08272A82064}" type="datetimeFigureOut">
              <a:rPr lang="th-TH" smtClean="0"/>
              <a:pPr/>
              <a:t>01/06/61</a:t>
            </a:fld>
            <a:endParaRPr lang="th-TH"/>
          </a:p>
        </p:txBody>
      </p:sp>
      <p:sp>
        <p:nvSpPr>
          <p:cNvPr id="4" name="ตัวยึดท้ายกระดาษ 3"/>
          <p:cNvSpPr>
            <a:spLocks noGrp="1"/>
          </p:cNvSpPr>
          <p:nvPr>
            <p:ph type="ftr" sz="quarter" idx="11"/>
          </p:nvPr>
        </p:nvSpPr>
        <p:spPr/>
        <p:txBody>
          <a:bodyPr/>
          <a:lstStyle/>
          <a:p>
            <a:endParaRPr lang="th-TH"/>
          </a:p>
        </p:txBody>
      </p:sp>
      <p:sp>
        <p:nvSpPr>
          <p:cNvPr id="5" name="ตัวยึดหมายเลขภาพนิ่ง 4"/>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ว่างเปล่า">
    <p:spTree>
      <p:nvGrpSpPr>
        <p:cNvPr id="1" name=""/>
        <p:cNvGrpSpPr/>
        <p:nvPr/>
      </p:nvGrpSpPr>
      <p:grpSpPr>
        <a:xfrm>
          <a:off x="0" y="0"/>
          <a:ext cx="0" cy="0"/>
          <a:chOff x="0" y="0"/>
          <a:chExt cx="0" cy="0"/>
        </a:xfrm>
      </p:grpSpPr>
      <p:sp>
        <p:nvSpPr>
          <p:cNvPr id="2" name="ตัวยึดวันที่ 1"/>
          <p:cNvSpPr>
            <a:spLocks noGrp="1"/>
          </p:cNvSpPr>
          <p:nvPr>
            <p:ph type="dt" sz="half" idx="10"/>
          </p:nvPr>
        </p:nvSpPr>
        <p:spPr/>
        <p:txBody>
          <a:bodyPr/>
          <a:lstStyle/>
          <a:p>
            <a:fld id="{98B240E4-2E4A-46A2-990E-F08272A82064}" type="datetimeFigureOut">
              <a:rPr lang="th-TH" smtClean="0"/>
              <a:pPr/>
              <a:t>01/06/61</a:t>
            </a:fld>
            <a:endParaRPr lang="th-TH"/>
          </a:p>
        </p:txBody>
      </p:sp>
      <p:sp>
        <p:nvSpPr>
          <p:cNvPr id="3" name="ตัวยึดท้ายกระดาษ 2"/>
          <p:cNvSpPr>
            <a:spLocks noGrp="1"/>
          </p:cNvSpPr>
          <p:nvPr>
            <p:ph type="ftr" sz="quarter" idx="11"/>
          </p:nvPr>
        </p:nvSpPr>
        <p:spPr/>
        <p:txBody>
          <a:bodyPr/>
          <a:lstStyle/>
          <a:p>
            <a:endParaRPr lang="th-TH"/>
          </a:p>
        </p:txBody>
      </p:sp>
      <p:sp>
        <p:nvSpPr>
          <p:cNvPr id="4" name="ตัวยึดหมายเลขภาพนิ่ง 3"/>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เนื้อหา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457200" y="273050"/>
            <a:ext cx="3008313" cy="1162050"/>
          </a:xfrm>
        </p:spPr>
        <p:txBody>
          <a:bodyPr anchor="b"/>
          <a:lstStyle>
            <a:lvl1pPr algn="l">
              <a:defRPr sz="2000" b="1"/>
            </a:lvl1pPr>
          </a:lstStyle>
          <a:p>
            <a:r>
              <a:rPr lang="th-TH"/>
              <a:t>คลิกเพื่อแก้ไขลักษณะชื่อเรื่องต้นแบบ</a:t>
            </a:r>
          </a:p>
        </p:txBody>
      </p:sp>
      <p:sp>
        <p:nvSpPr>
          <p:cNvPr id="3" name="ตัวยึดเนื้อหา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ข้อความ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a:t>คลิกเพื่อแก้ไขลักษณะของข้อความต้นแบบ</a:t>
            </a:r>
          </a:p>
        </p:txBody>
      </p:sp>
      <p:sp>
        <p:nvSpPr>
          <p:cNvPr id="5" name="ตัวยึดวันที่ 4"/>
          <p:cNvSpPr>
            <a:spLocks noGrp="1"/>
          </p:cNvSpPr>
          <p:nvPr>
            <p:ph type="dt" sz="half" idx="10"/>
          </p:nvPr>
        </p:nvSpPr>
        <p:spPr/>
        <p:txBody>
          <a:bodyPr/>
          <a:lstStyle/>
          <a:p>
            <a:fld id="{98B240E4-2E4A-46A2-990E-F08272A82064}" type="datetimeFigureOut">
              <a:rPr lang="th-TH" smtClean="0"/>
              <a:pPr/>
              <a:t>01/06/61</a:t>
            </a:fld>
            <a:endParaRPr lang="th-TH"/>
          </a:p>
        </p:txBody>
      </p:sp>
      <p:sp>
        <p:nvSpPr>
          <p:cNvPr id="6" name="ตัวยึดท้ายกระดาษ 5"/>
          <p:cNvSpPr>
            <a:spLocks noGrp="1"/>
          </p:cNvSpPr>
          <p:nvPr>
            <p:ph type="ftr" sz="quarter" idx="11"/>
          </p:nvPr>
        </p:nvSpPr>
        <p:spPr/>
        <p:txBody>
          <a:bodyPr/>
          <a:lstStyle/>
          <a:p>
            <a:endParaRPr lang="th-TH"/>
          </a:p>
        </p:txBody>
      </p:sp>
      <p:sp>
        <p:nvSpPr>
          <p:cNvPr id="7" name="ตัวยึดหมายเลขภาพนิ่ง 6"/>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รูปภาพ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1792288" y="4800600"/>
            <a:ext cx="5486400" cy="566738"/>
          </a:xfrm>
        </p:spPr>
        <p:txBody>
          <a:bodyPr anchor="b"/>
          <a:lstStyle>
            <a:lvl1pPr algn="l">
              <a:defRPr sz="2000" b="1"/>
            </a:lvl1pPr>
          </a:lstStyle>
          <a:p>
            <a:r>
              <a:rPr lang="th-TH"/>
              <a:t>คลิกเพื่อแก้ไขลักษณะชื่อเรื่องต้นแบบ</a:t>
            </a:r>
          </a:p>
        </p:txBody>
      </p:sp>
      <p:sp>
        <p:nvSpPr>
          <p:cNvPr id="3" name="ตัวยึดรูปภาพ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ตัวยึดข้อความ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h-TH"/>
              <a:t>คลิกเพื่อแก้ไขลักษณะของข้อความต้นแบบ</a:t>
            </a:r>
          </a:p>
        </p:txBody>
      </p:sp>
      <p:sp>
        <p:nvSpPr>
          <p:cNvPr id="5" name="ตัวยึดวันที่ 4"/>
          <p:cNvSpPr>
            <a:spLocks noGrp="1"/>
          </p:cNvSpPr>
          <p:nvPr>
            <p:ph type="dt" sz="half" idx="10"/>
          </p:nvPr>
        </p:nvSpPr>
        <p:spPr/>
        <p:txBody>
          <a:bodyPr/>
          <a:lstStyle/>
          <a:p>
            <a:fld id="{98B240E4-2E4A-46A2-990E-F08272A82064}" type="datetimeFigureOut">
              <a:rPr lang="th-TH" smtClean="0"/>
              <a:pPr/>
              <a:t>01/06/61</a:t>
            </a:fld>
            <a:endParaRPr lang="th-TH"/>
          </a:p>
        </p:txBody>
      </p:sp>
      <p:sp>
        <p:nvSpPr>
          <p:cNvPr id="6" name="ตัวยึดท้ายกระดาษ 5"/>
          <p:cNvSpPr>
            <a:spLocks noGrp="1"/>
          </p:cNvSpPr>
          <p:nvPr>
            <p:ph type="ftr" sz="quarter" idx="11"/>
          </p:nvPr>
        </p:nvSpPr>
        <p:spPr/>
        <p:txBody>
          <a:bodyPr/>
          <a:lstStyle/>
          <a:p>
            <a:endParaRPr lang="th-TH"/>
          </a:p>
        </p:txBody>
      </p:sp>
      <p:sp>
        <p:nvSpPr>
          <p:cNvPr id="7" name="ตัวยึดหมายเลขภาพนิ่ง 6"/>
          <p:cNvSpPr>
            <a:spLocks noGrp="1"/>
          </p:cNvSpPr>
          <p:nvPr>
            <p:ph type="sldNum" sz="quarter" idx="12"/>
          </p:nvPr>
        </p:nvSpPr>
        <p:spPr/>
        <p:txBody>
          <a:bodyPr/>
          <a:lstStyle/>
          <a:p>
            <a:fld id="{6E554BDA-0773-4CC5-BD4D-11941C6E92CC}" type="slidenum">
              <a:rPr lang="th-TH" smtClean="0"/>
              <a:pPr/>
              <a:t>‹#›</a:t>
            </a:fld>
            <a:endParaRPr lang="th-TH"/>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ยึดชื่อเรื่อง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h-TH"/>
              <a:t>คลิกเพื่อแก้ไขลักษณะชื่อเรื่องต้นแบบ</a:t>
            </a:r>
          </a:p>
        </p:txBody>
      </p:sp>
      <p:sp>
        <p:nvSpPr>
          <p:cNvPr id="3" name="ตัวยึดข้อความ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ตัวยึดวันที่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240E4-2E4A-46A2-990E-F08272A82064}" type="datetimeFigureOut">
              <a:rPr lang="th-TH" smtClean="0"/>
              <a:pPr/>
              <a:t>01/06/61</a:t>
            </a:fld>
            <a:endParaRPr lang="th-TH"/>
          </a:p>
        </p:txBody>
      </p:sp>
      <p:sp>
        <p:nvSpPr>
          <p:cNvPr id="5" name="ตัวยึดท้ายกระดา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p>
        </p:txBody>
      </p:sp>
      <p:sp>
        <p:nvSpPr>
          <p:cNvPr id="6" name="ตัวยึดหมายเลขภาพนิ่ง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54BDA-0773-4CC5-BD4D-11941C6E92CC}" type="slidenum">
              <a:rPr lang="th-TH" smtClean="0"/>
              <a:pPr/>
              <a:t>‹#›</a:t>
            </a:fld>
            <a:endParaRPr lang="th-TH"/>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ตัวยึดชื่อเรื่อง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th-TH" altLang="th-TH"/>
              <a:t>คลิกเพื่อแก้ไขลักษณะชื่อเรื่องต้นแบบ</a:t>
            </a:r>
          </a:p>
        </p:txBody>
      </p:sp>
      <p:sp>
        <p:nvSpPr>
          <p:cNvPr id="1027" name="ตัวยึดข้อความ 2"/>
          <p:cNvSpPr>
            <a:spLocks noGrp="1"/>
          </p:cNvSpPr>
          <p:nvPr>
            <p:ph type="body" idx="1"/>
          </p:nvPr>
        </p:nvSpPr>
        <p:spPr bwMode="auto">
          <a:xfrm>
            <a:off x="457200" y="160020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h-TH" altLang="th-TH"/>
              <a:t>คลิกเพื่อแก้ไขลักษณะของข้อความต้นแบบ</a:t>
            </a:r>
          </a:p>
          <a:p>
            <a:pPr lvl="1"/>
            <a:r>
              <a:rPr lang="th-TH" altLang="th-TH"/>
              <a:t>ระดับที่สอง</a:t>
            </a:r>
          </a:p>
          <a:p>
            <a:pPr lvl="2"/>
            <a:r>
              <a:rPr lang="th-TH" altLang="th-TH"/>
              <a:t>ระดับที่สาม</a:t>
            </a:r>
          </a:p>
          <a:p>
            <a:pPr lvl="3"/>
            <a:r>
              <a:rPr lang="th-TH" altLang="th-TH"/>
              <a:t>ระดับที่สี่</a:t>
            </a:r>
          </a:p>
          <a:p>
            <a:pPr lvl="4"/>
            <a:r>
              <a:rPr lang="th-TH" altLang="th-TH"/>
              <a:t>ระดับที่ห้า</a:t>
            </a:r>
          </a:p>
        </p:txBody>
      </p:sp>
      <p:sp>
        <p:nvSpPr>
          <p:cNvPr id="4" name="ตัวยึดวันที่ 3"/>
          <p:cNvSpPr>
            <a:spLocks noGrp="1"/>
          </p:cNvSpPr>
          <p:nvPr>
            <p:ph type="dt" sz="half" idx="2"/>
          </p:nvPr>
        </p:nvSpPr>
        <p:spPr>
          <a:xfrm>
            <a:off x="457200" y="6356355"/>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prstClr val="black">
                    <a:tint val="75000"/>
                  </a:prstClr>
                </a:solidFill>
                <a:latin typeface="Calibri"/>
                <a:cs typeface="Cordia New" panose="020B0304020202020204" pitchFamily="34" charset="-34"/>
              </a:defRPr>
            </a:lvl1pPr>
          </a:lstStyle>
          <a:p>
            <a:pPr defTabSz="685800">
              <a:defRPr/>
            </a:pPr>
            <a:fld id="{A1CBDF92-6C36-4EB4-9698-14A03BF644B3}" type="datetime1">
              <a:rPr lang="th-TH" smtClean="0"/>
              <a:pPr defTabSz="685800">
                <a:defRPr/>
              </a:pPr>
              <a:t>01/06/61</a:t>
            </a:fld>
            <a:endParaRPr lang="th-TH" dirty="0"/>
          </a:p>
        </p:txBody>
      </p:sp>
      <p:sp>
        <p:nvSpPr>
          <p:cNvPr id="5" name="ตัวยึดท้ายกระดาษ 4"/>
          <p:cNvSpPr>
            <a:spLocks noGrp="1"/>
          </p:cNvSpPr>
          <p:nvPr>
            <p:ph type="ftr" sz="quarter" idx="3"/>
          </p:nvPr>
        </p:nvSpPr>
        <p:spPr>
          <a:xfrm>
            <a:off x="3124200" y="6356355"/>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prstClr val="black">
                    <a:tint val="75000"/>
                  </a:prstClr>
                </a:solidFill>
                <a:latin typeface="Calibri"/>
                <a:cs typeface="Cordia New" panose="020B0304020202020204" pitchFamily="34" charset="-34"/>
              </a:defRPr>
            </a:lvl1pPr>
          </a:lstStyle>
          <a:p>
            <a:pPr defTabSz="685800">
              <a:defRPr/>
            </a:pPr>
            <a:endParaRPr lang="th-TH"/>
          </a:p>
        </p:txBody>
      </p:sp>
      <p:sp>
        <p:nvSpPr>
          <p:cNvPr id="6" name="ตัวยึดหมายเลขภาพนิ่ง 5"/>
          <p:cNvSpPr>
            <a:spLocks noGrp="1"/>
          </p:cNvSpPr>
          <p:nvPr>
            <p:ph type="sldNum" sz="quarter" idx="4"/>
          </p:nvPr>
        </p:nvSpPr>
        <p:spPr>
          <a:xfrm>
            <a:off x="6553200" y="6356355"/>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prstClr val="black">
                    <a:tint val="75000"/>
                  </a:prstClr>
                </a:solidFill>
                <a:latin typeface="Calibri"/>
                <a:cs typeface="Cordia New" panose="020B0304020202020204" pitchFamily="34" charset="-34"/>
              </a:defRPr>
            </a:lvl1pPr>
          </a:lstStyle>
          <a:p>
            <a:pPr defTabSz="685800">
              <a:defRPr/>
            </a:pPr>
            <a:fld id="{52B8A818-82E7-42BD-BBEB-002AAB9C672E}" type="slidenum">
              <a:rPr lang="th-TH" smtClean="0"/>
              <a:pPr defTabSz="685800">
                <a:defRPr/>
              </a:pPr>
              <a:t>‹#›</a:t>
            </a:fld>
            <a:endParaRPr lang="th-TH" dirty="0"/>
          </a:p>
        </p:txBody>
      </p:sp>
    </p:spTree>
    <p:extLst>
      <p:ext uri="{BB962C8B-B14F-4D97-AF65-F5344CB8AC3E}">
        <p14:creationId xmlns:p14="http://schemas.microsoft.com/office/powerpoint/2010/main" val="35115298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anose="020F0502020204030204" pitchFamily="34" charset="0"/>
        </a:defRPr>
      </a:lvl2pPr>
      <a:lvl3pPr algn="ctr" rtl="0" eaLnBrk="0" fontAlgn="base" hangingPunct="0">
        <a:spcBef>
          <a:spcPct val="0"/>
        </a:spcBef>
        <a:spcAft>
          <a:spcPct val="0"/>
        </a:spcAft>
        <a:defRPr sz="3300">
          <a:solidFill>
            <a:schemeClr val="tx1"/>
          </a:solidFill>
          <a:latin typeface="Calibri" panose="020F0502020204030204" pitchFamily="34" charset="0"/>
        </a:defRPr>
      </a:lvl3pPr>
      <a:lvl4pPr algn="ctr" rtl="0" eaLnBrk="0" fontAlgn="base" hangingPunct="0">
        <a:spcBef>
          <a:spcPct val="0"/>
        </a:spcBef>
        <a:spcAft>
          <a:spcPct val="0"/>
        </a:spcAft>
        <a:defRPr sz="3300">
          <a:solidFill>
            <a:schemeClr val="tx1"/>
          </a:solidFill>
          <a:latin typeface="Calibri" panose="020F0502020204030204" pitchFamily="34" charset="0"/>
        </a:defRPr>
      </a:lvl4pPr>
      <a:lvl5pPr algn="ctr" rtl="0" eaLnBrk="0" fontAlgn="base" hangingPunct="0">
        <a:spcBef>
          <a:spcPct val="0"/>
        </a:spcBef>
        <a:spcAft>
          <a:spcPct val="0"/>
        </a:spcAft>
        <a:defRPr sz="3300">
          <a:solidFill>
            <a:schemeClr val="tx1"/>
          </a:solidFill>
          <a:latin typeface="Calibri" panose="020F0502020204030204" pitchFamily="34" charset="0"/>
        </a:defRPr>
      </a:lvl5pPr>
      <a:lvl6pPr marL="342892" algn="ctr" rtl="0" fontAlgn="base">
        <a:spcBef>
          <a:spcPct val="0"/>
        </a:spcBef>
        <a:spcAft>
          <a:spcPct val="0"/>
        </a:spcAft>
        <a:defRPr sz="3300">
          <a:solidFill>
            <a:schemeClr val="tx1"/>
          </a:solidFill>
          <a:latin typeface="Calibri" panose="020F0502020204030204" pitchFamily="34" charset="0"/>
        </a:defRPr>
      </a:lvl6pPr>
      <a:lvl7pPr marL="685783" algn="ctr" rtl="0" fontAlgn="base">
        <a:spcBef>
          <a:spcPct val="0"/>
        </a:spcBef>
        <a:spcAft>
          <a:spcPct val="0"/>
        </a:spcAft>
        <a:defRPr sz="3300">
          <a:solidFill>
            <a:schemeClr val="tx1"/>
          </a:solidFill>
          <a:latin typeface="Calibri" panose="020F0502020204030204" pitchFamily="34" charset="0"/>
        </a:defRPr>
      </a:lvl7pPr>
      <a:lvl8pPr marL="1028675" algn="ctr" rtl="0" fontAlgn="base">
        <a:spcBef>
          <a:spcPct val="0"/>
        </a:spcBef>
        <a:spcAft>
          <a:spcPct val="0"/>
        </a:spcAft>
        <a:defRPr sz="3300">
          <a:solidFill>
            <a:schemeClr val="tx1"/>
          </a:solidFill>
          <a:latin typeface="Calibri" panose="020F0502020204030204" pitchFamily="34" charset="0"/>
        </a:defRPr>
      </a:lvl8pPr>
      <a:lvl9pPr marL="1371566" algn="ctr" rtl="0" fontAlgn="base">
        <a:spcBef>
          <a:spcPct val="0"/>
        </a:spcBef>
        <a:spcAft>
          <a:spcPct val="0"/>
        </a:spcAft>
        <a:defRPr sz="3300">
          <a:solidFill>
            <a:schemeClr val="tx1"/>
          </a:solidFill>
          <a:latin typeface="Calibri" panose="020F0502020204030204" pitchFamily="34" charset="0"/>
        </a:defRPr>
      </a:lvl9pPr>
    </p:titleStyle>
    <p:bodyStyle>
      <a:lvl1pPr marL="257168" indent="-257168"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199" indent="-214308"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28" indent="-171446"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20" indent="-171446"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12" indent="-171446"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th-TH"/>
      </a:defPPr>
      <a:lvl1pPr marL="0" algn="l" defTabSz="685783" rtl="0" eaLnBrk="1" latinLnBrk="0" hangingPunct="1">
        <a:defRPr sz="2100" kern="1200">
          <a:solidFill>
            <a:schemeClr val="tx1"/>
          </a:solidFill>
          <a:latin typeface="+mn-lt"/>
          <a:ea typeface="+mn-ea"/>
          <a:cs typeface="+mn-cs"/>
        </a:defRPr>
      </a:lvl1pPr>
      <a:lvl2pPr marL="342892" algn="l" defTabSz="685783" rtl="0" eaLnBrk="1" latinLnBrk="0" hangingPunct="1">
        <a:defRPr sz="2100" kern="1200">
          <a:solidFill>
            <a:schemeClr val="tx1"/>
          </a:solidFill>
          <a:latin typeface="+mn-lt"/>
          <a:ea typeface="+mn-ea"/>
          <a:cs typeface="+mn-cs"/>
        </a:defRPr>
      </a:lvl2pPr>
      <a:lvl3pPr marL="685783" algn="l" defTabSz="685783" rtl="0" eaLnBrk="1" latinLnBrk="0" hangingPunct="1">
        <a:defRPr sz="2100" kern="1200">
          <a:solidFill>
            <a:schemeClr val="tx1"/>
          </a:solidFill>
          <a:latin typeface="+mn-lt"/>
          <a:ea typeface="+mn-ea"/>
          <a:cs typeface="+mn-cs"/>
        </a:defRPr>
      </a:lvl3pPr>
      <a:lvl4pPr marL="1028675" algn="l" defTabSz="685783" rtl="0" eaLnBrk="1" latinLnBrk="0" hangingPunct="1">
        <a:defRPr sz="2100" kern="1200">
          <a:solidFill>
            <a:schemeClr val="tx1"/>
          </a:solidFill>
          <a:latin typeface="+mn-lt"/>
          <a:ea typeface="+mn-ea"/>
          <a:cs typeface="+mn-cs"/>
        </a:defRPr>
      </a:lvl4pPr>
      <a:lvl5pPr marL="1371566" algn="l" defTabSz="685783" rtl="0" eaLnBrk="1" latinLnBrk="0" hangingPunct="1">
        <a:defRPr sz="2100" kern="1200">
          <a:solidFill>
            <a:schemeClr val="tx1"/>
          </a:solidFill>
          <a:latin typeface="+mn-lt"/>
          <a:ea typeface="+mn-ea"/>
          <a:cs typeface="+mn-cs"/>
        </a:defRPr>
      </a:lvl5pPr>
      <a:lvl6pPr marL="1714457" algn="l" defTabSz="685783" rtl="0" eaLnBrk="1" latinLnBrk="0" hangingPunct="1">
        <a:defRPr sz="2100" kern="1200">
          <a:solidFill>
            <a:schemeClr val="tx1"/>
          </a:solidFill>
          <a:latin typeface="+mn-lt"/>
          <a:ea typeface="+mn-ea"/>
          <a:cs typeface="+mn-cs"/>
        </a:defRPr>
      </a:lvl6pPr>
      <a:lvl7pPr marL="2057348" algn="l" defTabSz="685783" rtl="0" eaLnBrk="1" latinLnBrk="0" hangingPunct="1">
        <a:defRPr sz="2100" kern="1200">
          <a:solidFill>
            <a:schemeClr val="tx1"/>
          </a:solidFill>
          <a:latin typeface="+mn-lt"/>
          <a:ea typeface="+mn-ea"/>
          <a:cs typeface="+mn-cs"/>
        </a:defRPr>
      </a:lvl7pPr>
      <a:lvl8pPr marL="2400240" algn="l" defTabSz="685783" rtl="0" eaLnBrk="1" latinLnBrk="0" hangingPunct="1">
        <a:defRPr sz="2100" kern="1200">
          <a:solidFill>
            <a:schemeClr val="tx1"/>
          </a:solidFill>
          <a:latin typeface="+mn-lt"/>
          <a:ea typeface="+mn-ea"/>
          <a:cs typeface="+mn-cs"/>
        </a:defRPr>
      </a:lvl8pPr>
      <a:lvl9pPr marL="2743132" algn="l" defTabSz="685783"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6" title="Page Number Shape"/>
          <p:cNvSpPr/>
          <p:nvPr/>
        </p:nvSpPr>
        <p:spPr bwMode="auto">
          <a:xfrm>
            <a:off x="8736012"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571500" y="559678"/>
            <a:ext cx="2875430"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886200" y="569066"/>
            <a:ext cx="4686299" cy="56551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1501" y="5930061"/>
            <a:ext cx="2861142" cy="365125"/>
          </a:xfrm>
          <a:prstGeom prst="rect">
            <a:avLst/>
          </a:prstGeom>
        </p:spPr>
        <p:txBody>
          <a:bodyPr vert="horz" lIns="91440" tIns="45720" rIns="91440" bIns="45720" rtlCol="0" anchor="t"/>
          <a:lstStyle>
            <a:lvl1pPr algn="r">
              <a:defRPr sz="750" b="0" i="1" baseline="0">
                <a:solidFill>
                  <a:schemeClr val="tx1">
                    <a:lumMod val="85000"/>
                    <a:lumOff val="15000"/>
                  </a:schemeClr>
                </a:solidFill>
                <a:latin typeface="+mj-lt"/>
              </a:defRPr>
            </a:lvl1pPr>
          </a:lstStyle>
          <a:p>
            <a:fld id="{98B240E4-2E4A-46A2-990E-F08272A82064}" type="datetimeFigureOut">
              <a:rPr lang="th-TH" smtClean="0"/>
              <a:pPr/>
              <a:t>01/06/61</a:t>
            </a:fld>
            <a:endParaRPr lang="th-TH"/>
          </a:p>
        </p:txBody>
      </p:sp>
      <p:sp>
        <p:nvSpPr>
          <p:cNvPr id="5" name="Footer Placeholder 4"/>
          <p:cNvSpPr>
            <a:spLocks noGrp="1"/>
          </p:cNvSpPr>
          <p:nvPr>
            <p:ph type="ftr" sz="quarter" idx="3"/>
          </p:nvPr>
        </p:nvSpPr>
        <p:spPr>
          <a:xfrm>
            <a:off x="571501" y="6314441"/>
            <a:ext cx="2861142" cy="365125"/>
          </a:xfrm>
          <a:prstGeom prst="rect">
            <a:avLst/>
          </a:prstGeom>
        </p:spPr>
        <p:txBody>
          <a:bodyPr vert="horz" lIns="91440" tIns="45720" rIns="91440" bIns="45720" rtlCol="0" anchor="t"/>
          <a:lstStyle>
            <a:lvl1pPr algn="r">
              <a:defRPr sz="1100" b="1" i="1" baseline="0">
                <a:solidFill>
                  <a:schemeClr val="tx1">
                    <a:lumMod val="85000"/>
                    <a:lumOff val="15000"/>
                  </a:schemeClr>
                </a:solidFill>
                <a:latin typeface="+mj-lt"/>
              </a:defRPr>
            </a:lvl1pPr>
          </a:lstStyle>
          <a:p>
            <a:endParaRPr lang="th-TH"/>
          </a:p>
        </p:txBody>
      </p:sp>
      <p:sp>
        <p:nvSpPr>
          <p:cNvPr id="6" name="Slide Number Placeholder 5"/>
          <p:cNvSpPr>
            <a:spLocks noGrp="1"/>
          </p:cNvSpPr>
          <p:nvPr>
            <p:ph type="sldNum" sz="quarter" idx="4"/>
          </p:nvPr>
        </p:nvSpPr>
        <p:spPr>
          <a:xfrm>
            <a:off x="8736012" y="5607593"/>
            <a:ext cx="407987" cy="365125"/>
          </a:xfrm>
          <a:prstGeom prst="rect">
            <a:avLst/>
          </a:prstGeom>
        </p:spPr>
        <p:txBody>
          <a:bodyPr vert="horz" lIns="91440" tIns="45720" rIns="91440" bIns="45720" rtlCol="0" anchor="ctr"/>
          <a:lstStyle>
            <a:lvl1pPr algn="r">
              <a:defRPr sz="1100" b="0" i="1" baseline="0">
                <a:solidFill>
                  <a:schemeClr val="bg2"/>
                </a:solidFill>
                <a:latin typeface="+mj-lt"/>
              </a:defRPr>
            </a:lvl1pPr>
          </a:lstStyle>
          <a:p>
            <a:fld id="{6E554BDA-0773-4CC5-BD4D-11941C6E92CC}" type="slidenum">
              <a:rPr lang="th-TH" smtClean="0"/>
              <a:pPr/>
              <a:t>‹#›</a:t>
            </a:fld>
            <a:endParaRPr lang="th-TH"/>
          </a:p>
        </p:txBody>
      </p:sp>
      <p:cxnSp>
        <p:nvCxnSpPr>
          <p:cNvPr id="10" name="Straight Connector 9"/>
          <p:cNvCxnSpPr/>
          <p:nvPr/>
        </p:nvCxnSpPr>
        <p:spPr>
          <a:xfrm>
            <a:off x="0" y="6199730"/>
            <a:ext cx="337185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6199730"/>
            <a:ext cx="337185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213796"/>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r" defTabSz="685800" rtl="0" eaLnBrk="1" latinLnBrk="0" hangingPunct="1">
        <a:lnSpc>
          <a:spcPct val="90000"/>
        </a:lnSpc>
        <a:spcBef>
          <a:spcPct val="0"/>
        </a:spcBef>
        <a:buNone/>
        <a:defRPr sz="3800" b="0" i="1" kern="1200" baseline="0">
          <a:solidFill>
            <a:schemeClr val="tx1">
              <a:lumMod val="85000"/>
              <a:lumOff val="15000"/>
            </a:schemeClr>
          </a:solidFill>
          <a:latin typeface="+mj-lt"/>
          <a:ea typeface="+mj-ea"/>
          <a:cs typeface="+mj-cs"/>
        </a:defRPr>
      </a:lvl1pPr>
    </p:titleStyle>
    <p:bodyStyle>
      <a:lvl1pPr marL="283464" indent="-283464" algn="l" defTabSz="6858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6858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6858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6858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6858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685800" rtl="0" eaLnBrk="1" latinLnBrk="0" hangingPunct="1">
        <a:lnSpc>
          <a:spcPct val="112000"/>
        </a:lnSpc>
        <a:spcBef>
          <a:spcPts val="975"/>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685800" rtl="0" eaLnBrk="1" latinLnBrk="0" hangingPunct="1">
        <a:lnSpc>
          <a:spcPct val="112000"/>
        </a:lnSpc>
        <a:spcBef>
          <a:spcPts val="975"/>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685800" rtl="0" eaLnBrk="1" latinLnBrk="0" hangingPunct="1">
        <a:lnSpc>
          <a:spcPct val="112000"/>
        </a:lnSpc>
        <a:spcBef>
          <a:spcPts val="975"/>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12598" algn="l" defTabSz="685800" rtl="0" eaLnBrk="1" latinLnBrk="0" hangingPunct="1">
        <a:lnSpc>
          <a:spcPct val="112000"/>
        </a:lnSpc>
        <a:spcBef>
          <a:spcPts val="9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pos="7200">
          <p15:clr>
            <a:srgbClr val="F26B43"/>
          </p15:clr>
        </p15:guide>
        <p15:guide id="4" pos="3264">
          <p15:clr>
            <a:srgbClr val="F26B43"/>
          </p15:clr>
        </p15:guide>
        <p15:guide id="0" pos="2124">
          <p15:clr>
            <a:srgbClr val="F26B43"/>
          </p15:clr>
        </p15:guide>
        <p15:guide id="5" pos="360">
          <p15:clr>
            <a:srgbClr val="F26B43"/>
          </p15:clr>
        </p15:guide>
        <p15:guide id="6" orient="horz" pos="432">
          <p15:clr>
            <a:srgbClr val="F26B43"/>
          </p15:clr>
        </p15:guide>
        <p15:guide id="7" pos="5400">
          <p15:clr>
            <a:srgbClr val="F26B43"/>
          </p15:clr>
        </p15:guide>
        <p15:guide id="8" pos="244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gif"/><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7.xml"/><Relationship Id="rId4" Type="http://schemas.openxmlformats.org/officeDocument/2006/relationships/image" Target="../media/image2.gif"/></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2.gif"/><Relationship Id="rId4" Type="http://schemas.openxmlformats.org/officeDocument/2006/relationships/image" Target="../media/image42.pn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2.gif"/></Relationships>
</file>

<file path=ppt/slides/_rels/slide1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5" Type="http://schemas.openxmlformats.org/officeDocument/2006/relationships/image" Target="../media/image2.gif"/><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png"/><Relationship Id="rId2" Type="http://schemas.openxmlformats.org/officeDocument/2006/relationships/image" Target="../media/image52.jpe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jpeg"/><Relationship Id="rId10" Type="http://schemas.openxmlformats.org/officeDocument/2006/relationships/image" Target="../media/image2.gif"/><Relationship Id="rId4" Type="http://schemas.openxmlformats.org/officeDocument/2006/relationships/image" Target="../media/image54.jpeg"/><Relationship Id="rId9" Type="http://schemas.openxmlformats.org/officeDocument/2006/relationships/image" Target="../media/image59.jpeg"/></Relationships>
</file>

<file path=ppt/slides/_rels/slide22.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 Id="rId9" Type="http://schemas.openxmlformats.org/officeDocument/2006/relationships/image" Target="../media/image2.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gif"/><Relationship Id="rId1" Type="http://schemas.openxmlformats.org/officeDocument/2006/relationships/slideLayout" Target="../slideLayouts/slideLayout29.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4.xml"/><Relationship Id="rId4" Type="http://schemas.openxmlformats.org/officeDocument/2006/relationships/image" Target="../media/image2.gif"/></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gif"/><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Layout" Target="../slideLayouts/slideLayout24.xml"/><Relationship Id="rId6" Type="http://schemas.openxmlformats.org/officeDocument/2006/relationships/image" Target="../media/image15.png"/><Relationship Id="rId11" Type="http://schemas.openxmlformats.org/officeDocument/2006/relationships/image" Target="../media/image20.jpeg"/><Relationship Id="rId5" Type="http://schemas.openxmlformats.org/officeDocument/2006/relationships/image" Target="../media/image14.pn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gif"/><Relationship Id="rId1" Type="http://schemas.openxmlformats.org/officeDocument/2006/relationships/slideLayout" Target="../slideLayouts/slideLayout29.xml"/><Relationship Id="rId4" Type="http://schemas.openxmlformats.org/officeDocument/2006/relationships/image" Target="../media/image2.gif"/></Relationships>
</file>

<file path=ppt/slides/_rels/slide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2.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7.tiff"/></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B06AB0-1935-4FBE-9580-FD43F87019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5938" y="188640"/>
            <a:ext cx="3852121" cy="3872639"/>
          </a:xfrm>
          <a:prstGeom prst="rect">
            <a:avLst/>
          </a:prstGeom>
        </p:spPr>
      </p:pic>
      <p:sp>
        <p:nvSpPr>
          <p:cNvPr id="3" name="สี่เหลี่ยมผืนผ้า 10">
            <a:extLst>
              <a:ext uri="{FF2B5EF4-FFF2-40B4-BE49-F238E27FC236}">
                <a16:creationId xmlns:a16="http://schemas.microsoft.com/office/drawing/2014/main" id="{97194F0E-27C1-450B-89A7-27871FC7F5A3}"/>
              </a:ext>
            </a:extLst>
          </p:cNvPr>
          <p:cNvSpPr/>
          <p:nvPr/>
        </p:nvSpPr>
        <p:spPr>
          <a:xfrm>
            <a:off x="-2856" y="3872639"/>
            <a:ext cx="9149710" cy="923330"/>
          </a:xfrm>
          <a:prstGeom prst="rect">
            <a:avLst/>
          </a:prstGeom>
        </p:spPr>
        <p:txBody>
          <a:bodyPr wrap="square">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H SarabunPSK" panose="020B0500040200020003" pitchFamily="34" charset="-34"/>
                <a:cs typeface="TH SarabunPSK" panose="020B0500040200020003" pitchFamily="34" charset="-34"/>
              </a:rPr>
              <a:t>Office of the National Water Resources</a:t>
            </a:r>
            <a:endParaRPr lang="th-TH"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3622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2">
            <a:extLst>
              <a:ext uri="{FF2B5EF4-FFF2-40B4-BE49-F238E27FC236}">
                <a16:creationId xmlns:a16="http://schemas.microsoft.com/office/drawing/2014/main" id="{C77B48CE-6DC0-3E40-9595-A02505BB3346}"/>
              </a:ext>
            </a:extLst>
          </p:cNvPr>
          <p:cNvSpPr txBox="1">
            <a:spLocks noChangeArrowheads="1"/>
          </p:cNvSpPr>
          <p:nvPr/>
        </p:nvSpPr>
        <p:spPr bwMode="auto">
          <a:xfrm>
            <a:off x="152400" y="0"/>
            <a:ext cx="7860409" cy="644807"/>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dirty="0">
                <a:solidFill>
                  <a:prstClr val="black"/>
                </a:solidFill>
                <a:latin typeface="Gill Sans MT" panose="020B0502020104020203" pitchFamily="34" charset="0"/>
              </a:rPr>
              <a:t>Universal indicators: Key challenges</a:t>
            </a:r>
            <a:endParaRPr lang="th-TH" altLang="th-TH" dirty="0">
              <a:solidFill>
                <a:prstClr val="black"/>
              </a:solidFill>
              <a:latin typeface="Gill Sans MT" panose="020B0502020104020203" pitchFamily="34" charset="0"/>
            </a:endParaRPr>
          </a:p>
        </p:txBody>
      </p:sp>
      <p:grpSp>
        <p:nvGrpSpPr>
          <p:cNvPr id="7" name="Group 6">
            <a:extLst>
              <a:ext uri="{FF2B5EF4-FFF2-40B4-BE49-F238E27FC236}">
                <a16:creationId xmlns:a16="http://schemas.microsoft.com/office/drawing/2014/main" id="{0165BD0E-24F1-9A42-BCF1-CAFF95A47D35}"/>
              </a:ext>
            </a:extLst>
          </p:cNvPr>
          <p:cNvGrpSpPr/>
          <p:nvPr/>
        </p:nvGrpSpPr>
        <p:grpSpPr>
          <a:xfrm>
            <a:off x="3792" y="609600"/>
            <a:ext cx="9140208" cy="46100"/>
            <a:chOff x="3792" y="756594"/>
            <a:chExt cx="9140208" cy="46100"/>
          </a:xfrm>
        </p:grpSpPr>
        <p:sp>
          <p:nvSpPr>
            <p:cNvPr id="8" name="TextBox 7">
              <a:extLst>
                <a:ext uri="{FF2B5EF4-FFF2-40B4-BE49-F238E27FC236}">
                  <a16:creationId xmlns:a16="http://schemas.microsoft.com/office/drawing/2014/main" id="{0B480037-5BD0-254B-9ED3-A7E55E269F83}"/>
                </a:ext>
              </a:extLst>
            </p:cNvPr>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9" name="TextBox 8">
              <a:extLst>
                <a:ext uri="{FF2B5EF4-FFF2-40B4-BE49-F238E27FC236}">
                  <a16:creationId xmlns:a16="http://schemas.microsoft.com/office/drawing/2014/main" id="{3455A1FF-3225-7F40-A810-D780371C2EB1}"/>
                </a:ext>
              </a:extLst>
            </p:cNvPr>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0" name="TextBox 9">
              <a:extLst>
                <a:ext uri="{FF2B5EF4-FFF2-40B4-BE49-F238E27FC236}">
                  <a16:creationId xmlns:a16="http://schemas.microsoft.com/office/drawing/2014/main" id="{CF792E1E-78D6-AE4E-8126-A547B7438A5F}"/>
                </a:ext>
              </a:extLst>
            </p:cNvPr>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1" name="TextBox 10">
              <a:extLst>
                <a:ext uri="{FF2B5EF4-FFF2-40B4-BE49-F238E27FC236}">
                  <a16:creationId xmlns:a16="http://schemas.microsoft.com/office/drawing/2014/main" id="{2F1773E4-60F6-5D46-8BEF-002AE65F6DDA}"/>
                </a:ext>
              </a:extLst>
            </p:cNvPr>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2" name="TextBox 11">
              <a:extLst>
                <a:ext uri="{FF2B5EF4-FFF2-40B4-BE49-F238E27FC236}">
                  <a16:creationId xmlns:a16="http://schemas.microsoft.com/office/drawing/2014/main" id="{F04277F8-AC24-DA4A-809F-A3E5F1338B2F}"/>
                </a:ext>
              </a:extLst>
            </p:cNvPr>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3" name="TextBox 12">
              <a:extLst>
                <a:ext uri="{FF2B5EF4-FFF2-40B4-BE49-F238E27FC236}">
                  <a16:creationId xmlns:a16="http://schemas.microsoft.com/office/drawing/2014/main" id="{4196E3CB-8063-E044-BD72-C9E9D7B18278}"/>
                </a:ext>
              </a:extLst>
            </p:cNvPr>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graphicFrame>
        <p:nvGraphicFramePr>
          <p:cNvPr id="14" name="Diagram 13">
            <a:extLst>
              <a:ext uri="{FF2B5EF4-FFF2-40B4-BE49-F238E27FC236}">
                <a16:creationId xmlns:a16="http://schemas.microsoft.com/office/drawing/2014/main" id="{623B74B9-E20E-C84A-AEEE-9EF6D05DD7DE}"/>
              </a:ext>
            </a:extLst>
          </p:cNvPr>
          <p:cNvGraphicFramePr/>
          <p:nvPr>
            <p:extLst>
              <p:ext uri="{D42A27DB-BD31-4B8C-83A1-F6EECF244321}">
                <p14:modId xmlns:p14="http://schemas.microsoft.com/office/powerpoint/2010/main" val="2565442815"/>
              </p:ext>
            </p:extLst>
          </p:nvPr>
        </p:nvGraphicFramePr>
        <p:xfrm>
          <a:off x="1195635" y="1143000"/>
          <a:ext cx="7632899"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9E47BED1-DF1C-7047-B26F-2447FB029F8C}"/>
              </a:ext>
            </a:extLst>
          </p:cNvPr>
          <p:cNvSpPr/>
          <p:nvPr/>
        </p:nvSpPr>
        <p:spPr>
          <a:xfrm>
            <a:off x="603266" y="6519446"/>
            <a:ext cx="4520148" cy="307777"/>
          </a:xfrm>
          <a:prstGeom prst="rect">
            <a:avLst/>
          </a:prstGeom>
        </p:spPr>
        <p:txBody>
          <a:bodyPr wrap="none">
            <a:spAutoFit/>
          </a:bodyPr>
          <a:lstStyle/>
          <a:p>
            <a:pPr lvl="0"/>
            <a:r>
              <a:rPr lang="en-US" sz="1400" i="1" dirty="0">
                <a:solidFill>
                  <a:schemeClr val="tx1">
                    <a:lumMod val="50000"/>
                    <a:lumOff val="50000"/>
                  </a:schemeClr>
                </a:solidFill>
              </a:rPr>
              <a:t>Source: </a:t>
            </a:r>
            <a:r>
              <a:rPr lang="en-US" sz="1400" i="1" dirty="0" err="1">
                <a:solidFill>
                  <a:schemeClr val="tx1">
                    <a:lumMod val="50000"/>
                    <a:lumOff val="50000"/>
                  </a:schemeClr>
                </a:solidFill>
              </a:rPr>
              <a:t>Bachmair</a:t>
            </a:r>
            <a:r>
              <a:rPr lang="en-US" sz="1400" i="1" dirty="0">
                <a:solidFill>
                  <a:schemeClr val="tx1">
                    <a:lumMod val="50000"/>
                    <a:lumOff val="50000"/>
                  </a:schemeClr>
                </a:solidFill>
              </a:rPr>
              <a:t> et al. (2016) ’Drought indicators revisited’</a:t>
            </a:r>
          </a:p>
        </p:txBody>
      </p:sp>
      <p:pic>
        <p:nvPicPr>
          <p:cNvPr id="28" name="Picture 27">
            <a:extLst>
              <a:ext uri="{FF2B5EF4-FFF2-40B4-BE49-F238E27FC236}">
                <a16:creationId xmlns:a16="http://schemas.microsoft.com/office/drawing/2014/main" id="{1DCC7A0F-F914-D04F-BFC4-23CE1A413255}"/>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9390" y="2743200"/>
            <a:ext cx="1895610" cy="2057400"/>
          </a:xfrm>
          <a:prstGeom prst="rect">
            <a:avLst/>
          </a:prstGeom>
        </p:spPr>
      </p:pic>
      <p:pic>
        <p:nvPicPr>
          <p:cNvPr id="21" name="Picture 1" descr="page1image1808544">
            <a:extLst>
              <a:ext uri="{FF2B5EF4-FFF2-40B4-BE49-F238E27FC236}">
                <a16:creationId xmlns:a16="http://schemas.microsoft.com/office/drawing/2014/main" id="{F41EA8D8-9150-E94C-BA12-954232C10A3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81406" y="15983"/>
            <a:ext cx="643456"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7639050" y="6306613"/>
            <a:ext cx="1509095" cy="596266"/>
            <a:chOff x="7639050" y="6306613"/>
            <a:chExt cx="1509095" cy="596266"/>
          </a:xfrm>
        </p:grpSpPr>
        <p:sp>
          <p:nvSpPr>
            <p:cNvPr id="16"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prstClr val="white"/>
                </a:solidFill>
              </a:endParaRPr>
            </a:p>
          </p:txBody>
        </p:sp>
        <p:sp>
          <p:nvSpPr>
            <p:cNvPr id="18" name="Slide Number Placeholder 3">
              <a:extLst>
                <a:ext uri="{FF2B5EF4-FFF2-40B4-BE49-F238E27FC236}">
                  <a16:creationId xmlns:a16="http://schemas.microsoft.com/office/drawing/2014/main"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10</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4201894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รูปภาพ 15">
            <a:extLst>
              <a:ext uri="{FF2B5EF4-FFF2-40B4-BE49-F238E27FC236}">
                <a16:creationId xmlns:a16="http://schemas.microsoft.com/office/drawing/2014/main" id="{D4B5A8CE-58AA-4641-8381-AEADA2FCAAA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96779" y="2343303"/>
            <a:ext cx="2256438" cy="1586965"/>
          </a:xfrm>
          <a:prstGeom prst="rect">
            <a:avLst/>
          </a:prstGeom>
        </p:spPr>
      </p:pic>
      <p:grpSp>
        <p:nvGrpSpPr>
          <p:cNvPr id="2" name="Group 9">
            <a:extLst>
              <a:ext uri="{FF2B5EF4-FFF2-40B4-BE49-F238E27FC236}">
                <a16:creationId xmlns:a16="http://schemas.microsoft.com/office/drawing/2014/main" id="{F2226C27-785B-4172-A9A9-DC00D652260B}"/>
              </a:ext>
            </a:extLst>
          </p:cNvPr>
          <p:cNvGrpSpPr/>
          <p:nvPr/>
        </p:nvGrpSpPr>
        <p:grpSpPr>
          <a:xfrm>
            <a:off x="4785239" y="4619317"/>
            <a:ext cx="2776580" cy="1673943"/>
            <a:chOff x="5167800" y="3235389"/>
            <a:chExt cx="3077458" cy="1964306"/>
          </a:xfrm>
        </p:grpSpPr>
        <p:pic>
          <p:nvPicPr>
            <p:cNvPr id="3" name="Picture 2"/>
            <p:cNvPicPr>
              <a:picLocks noChangeAspect="1"/>
            </p:cNvPicPr>
            <p:nvPr/>
          </p:nvPicPr>
          <p:blipFill>
            <a:blip r:embed="rId4" cstate="print"/>
            <a:stretch>
              <a:fillRect/>
            </a:stretch>
          </p:blipFill>
          <p:spPr>
            <a:xfrm>
              <a:off x="5167800" y="3309256"/>
              <a:ext cx="3077458" cy="18904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quot;No&quot; Symbol 3"/>
            <p:cNvSpPr/>
            <p:nvPr/>
          </p:nvSpPr>
          <p:spPr>
            <a:xfrm>
              <a:off x="5269324" y="3235389"/>
              <a:ext cx="2633891" cy="1964306"/>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latin typeface="TH SarabunPSK" panose="020B0500040200020003" pitchFamily="34" charset="-34"/>
                <a:cs typeface="TH SarabunPSK" panose="020B0500040200020003" pitchFamily="34" charset="-34"/>
              </a:endParaRPr>
            </a:p>
          </p:txBody>
        </p:sp>
      </p:grpSp>
      <p:sp>
        <p:nvSpPr>
          <p:cNvPr id="5" name="Rectangle 4"/>
          <p:cNvSpPr/>
          <p:nvPr/>
        </p:nvSpPr>
        <p:spPr>
          <a:xfrm>
            <a:off x="4218240" y="3824451"/>
            <a:ext cx="3809056" cy="923330"/>
          </a:xfrm>
          <a:prstGeom prst="rect">
            <a:avLst/>
          </a:prstGeom>
          <a:noFill/>
        </p:spPr>
        <p:txBody>
          <a:bodyPr wrap="none" lIns="91440" tIns="45720" rIns="91440" bIns="45720">
            <a:spAutoFit/>
          </a:bodyPr>
          <a:lstStyle/>
          <a:p>
            <a:pPr algn="ctr"/>
            <a:r>
              <a:rPr lang="en-US" sz="5400" b="1" dirty="0">
                <a:solidFill>
                  <a:prstClr val="black"/>
                </a:solidFill>
                <a:effectLst>
                  <a:glow rad="228600">
                    <a:srgbClr val="C0504D">
                      <a:satMod val="175000"/>
                      <a:alpha val="40000"/>
                    </a:srgbClr>
                  </a:glow>
                </a:effectLst>
                <a:latin typeface="TH SarabunPSK" panose="020B0500040200020003" pitchFamily="34" charset="-34"/>
                <a:cs typeface="TH SarabunPSK" panose="020B0500040200020003" pitchFamily="34" charset="-34"/>
              </a:rPr>
              <a:t>No drought area</a:t>
            </a:r>
          </a:p>
        </p:txBody>
      </p:sp>
      <p:sp>
        <p:nvSpPr>
          <p:cNvPr id="9" name="Rectangle: Rounded Corners 8">
            <a:extLst>
              <a:ext uri="{FF2B5EF4-FFF2-40B4-BE49-F238E27FC236}">
                <a16:creationId xmlns:a16="http://schemas.microsoft.com/office/drawing/2014/main" id="{F55AF8AF-78A9-450A-BBC0-7A55300E09B6}"/>
              </a:ext>
            </a:extLst>
          </p:cNvPr>
          <p:cNvSpPr/>
          <p:nvPr/>
        </p:nvSpPr>
        <p:spPr>
          <a:xfrm>
            <a:off x="190500" y="766843"/>
            <a:ext cx="8864992" cy="1872853"/>
          </a:xfrm>
          <a:prstGeom prst="roundRect">
            <a:avLst/>
          </a:prstGeom>
          <a:noFill/>
          <a:ln>
            <a:noFill/>
          </a:ln>
          <a:effectLst/>
        </p:spPr>
        <p:style>
          <a:lnRef idx="3">
            <a:schemeClr val="lt1"/>
          </a:lnRef>
          <a:fillRef idx="1">
            <a:schemeClr val="accent5"/>
          </a:fillRef>
          <a:effectRef idx="1">
            <a:schemeClr val="accent5"/>
          </a:effectRef>
          <a:fontRef idx="minor">
            <a:schemeClr val="lt1"/>
          </a:fontRef>
        </p:style>
        <p:txBody>
          <a:bodyPr wrap="square">
            <a:spAutoFit/>
          </a:bodyPr>
          <a:lstStyle/>
          <a:p>
            <a:pPr algn="r"/>
            <a:r>
              <a:rPr lang="en-US" sz="3200" b="1" dirty="0">
                <a:solidFill>
                  <a:prstClr val="black"/>
                </a:solidFill>
                <a:latin typeface="TH SarabunPSK" panose="020B0500040200020003" pitchFamily="34" charset="-34"/>
                <a:cs typeface="TH SarabunPSK" panose="020B0500040200020003" pitchFamily="34" charset="-34"/>
              </a:rPr>
              <a:t>Forecast drought risk area on the agriculture sector in 2017-2018</a:t>
            </a:r>
            <a:br>
              <a:rPr lang="th-TH" sz="3200" b="1" dirty="0">
                <a:solidFill>
                  <a:prstClr val="black"/>
                </a:solidFill>
                <a:latin typeface="TH SarabunPSK" panose="020B0500040200020003" pitchFamily="34" charset="-34"/>
                <a:cs typeface="TH SarabunPSK" panose="020B0500040200020003" pitchFamily="34" charset="-34"/>
              </a:rPr>
            </a:br>
            <a:r>
              <a:rPr lang="en-US" b="1" dirty="0">
                <a:solidFill>
                  <a:prstClr val="black"/>
                </a:solidFill>
                <a:latin typeface="TH SarabunPSK" panose="020B0500040200020003" pitchFamily="34" charset="-34"/>
                <a:cs typeface="TH SarabunPSK" panose="020B0500040200020003" pitchFamily="34" charset="-34"/>
              </a:rPr>
              <a:t>Between March</a:t>
            </a:r>
            <a:r>
              <a:rPr lang="th-TH" b="1" dirty="0">
                <a:solidFill>
                  <a:prstClr val="black"/>
                </a:solidFill>
                <a:latin typeface="TH SarabunPSK" panose="020B0500040200020003" pitchFamily="34" charset="-34"/>
                <a:cs typeface="TH SarabunPSK" panose="020B0500040200020003" pitchFamily="34" charset="-34"/>
              </a:rPr>
              <a:t> </a:t>
            </a:r>
            <a:r>
              <a:rPr lang="en-US" b="1" dirty="0">
                <a:solidFill>
                  <a:prstClr val="black"/>
                </a:solidFill>
                <a:latin typeface="TH SarabunPSK" panose="020B0500040200020003" pitchFamily="34" charset="-34"/>
                <a:cs typeface="TH SarabunPSK" panose="020B0500040200020003" pitchFamily="34" charset="-34"/>
              </a:rPr>
              <a:t>and April</a:t>
            </a:r>
            <a:r>
              <a:rPr lang="th-TH" b="1" dirty="0">
                <a:solidFill>
                  <a:prstClr val="black"/>
                </a:solidFill>
                <a:latin typeface="TH SarabunPSK" panose="020B0500040200020003" pitchFamily="34" charset="-34"/>
                <a:cs typeface="TH SarabunPSK" panose="020B0500040200020003" pitchFamily="34" charset="-34"/>
              </a:rPr>
              <a:t> </a:t>
            </a:r>
            <a:r>
              <a:rPr lang="en-US" b="1" dirty="0">
                <a:solidFill>
                  <a:prstClr val="black"/>
                </a:solidFill>
                <a:latin typeface="TH SarabunPSK" panose="020B0500040200020003" pitchFamily="34" charset="-34"/>
                <a:cs typeface="TH SarabunPSK" panose="020B0500040200020003" pitchFamily="34" charset="-34"/>
              </a:rPr>
              <a:t>2018</a:t>
            </a:r>
            <a:endParaRPr lang="en-US" sz="3200" b="1" dirty="0">
              <a:solidFill>
                <a:prstClr val="black"/>
              </a:solidFill>
              <a:latin typeface="TH SarabunPSK" panose="020B0500040200020003" pitchFamily="34" charset="-34"/>
              <a:cs typeface="TH SarabunPSK" panose="020B0500040200020003" pitchFamily="34" charset="-34"/>
            </a:endParaRPr>
          </a:p>
          <a:p>
            <a:pPr algn="r"/>
            <a:r>
              <a:rPr lang="th-TH" sz="4000" b="1" dirty="0">
                <a:solidFill>
                  <a:prstClr val="black"/>
                </a:solidFill>
                <a:effectLst>
                  <a:glow rad="228600">
                    <a:srgbClr val="F79646">
                      <a:satMod val="175000"/>
                      <a:alpha val="40000"/>
                    </a:srgbClr>
                  </a:glow>
                </a:effectLst>
                <a:latin typeface="TH SarabunPSK" panose="020B0500040200020003" pitchFamily="34" charset="-34"/>
                <a:cs typeface="TH SarabunPSK" panose="020B0500040200020003" pitchFamily="34" charset="-34"/>
              </a:rPr>
              <a:t>23 </a:t>
            </a:r>
            <a:r>
              <a:rPr lang="en-US" sz="4000" b="1" dirty="0">
                <a:solidFill>
                  <a:prstClr val="black"/>
                </a:solidFill>
                <a:effectLst>
                  <a:glow rad="228600">
                    <a:srgbClr val="F79646">
                      <a:satMod val="175000"/>
                      <a:alpha val="40000"/>
                    </a:srgbClr>
                  </a:glow>
                </a:effectLst>
                <a:latin typeface="TH SarabunPSK" panose="020B0500040200020003" pitchFamily="34" charset="-34"/>
                <a:cs typeface="TH SarabunPSK" panose="020B0500040200020003" pitchFamily="34" charset="-34"/>
              </a:rPr>
              <a:t>provinces</a:t>
            </a:r>
            <a:r>
              <a:rPr lang="th-TH" sz="4000" b="1" dirty="0">
                <a:solidFill>
                  <a:prstClr val="black"/>
                </a:solidFill>
                <a:effectLst>
                  <a:glow rad="228600">
                    <a:srgbClr val="F79646">
                      <a:satMod val="175000"/>
                      <a:alpha val="40000"/>
                    </a:srgbClr>
                  </a:glow>
                </a:effectLst>
                <a:latin typeface="TH SarabunPSK" panose="020B0500040200020003" pitchFamily="34" charset="-34"/>
                <a:cs typeface="TH SarabunPSK" panose="020B0500040200020003" pitchFamily="34" charset="-34"/>
              </a:rPr>
              <a:t> 74 </a:t>
            </a:r>
            <a:r>
              <a:rPr lang="en-US" sz="4000" b="1" dirty="0">
                <a:solidFill>
                  <a:prstClr val="black"/>
                </a:solidFill>
                <a:effectLst>
                  <a:glow rad="228600">
                    <a:srgbClr val="F79646">
                      <a:satMod val="175000"/>
                      <a:alpha val="40000"/>
                    </a:srgbClr>
                  </a:glow>
                </a:effectLst>
                <a:latin typeface="TH SarabunPSK" panose="020B0500040200020003" pitchFamily="34" charset="-34"/>
                <a:cs typeface="TH SarabunPSK" panose="020B0500040200020003" pitchFamily="34" charset="-34"/>
              </a:rPr>
              <a:t>districts</a:t>
            </a:r>
            <a:endParaRPr lang="en-US" sz="3200" b="1" dirty="0">
              <a:solidFill>
                <a:prstClr val="black"/>
              </a:solidFill>
              <a:effectLst>
                <a:glow rad="228600">
                  <a:srgbClr val="F79646">
                    <a:satMod val="175000"/>
                    <a:alpha val="40000"/>
                  </a:srgbClr>
                </a:glow>
              </a:effectLst>
              <a:latin typeface="TH SarabunPSK" panose="020B0500040200020003" pitchFamily="34" charset="-34"/>
              <a:cs typeface="TH SarabunPSK" panose="020B0500040200020003" pitchFamily="34" charset="-34"/>
            </a:endParaRPr>
          </a:p>
        </p:txBody>
      </p:sp>
      <p:pic>
        <p:nvPicPr>
          <p:cNvPr id="16" name="Picture 22"/>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0502" r="10740"/>
          <a:stretch/>
        </p:blipFill>
        <p:spPr>
          <a:xfrm>
            <a:off x="59874" y="1047105"/>
            <a:ext cx="3193143" cy="5734948"/>
          </a:xfrm>
          <a:prstGeom prst="rect">
            <a:avLst/>
          </a:prstGeom>
        </p:spPr>
      </p:pic>
      <p:pic>
        <p:nvPicPr>
          <p:cNvPr id="18" name="Picture 17"/>
          <p:cNvPicPr>
            <a:picLocks noChangeAspect="1"/>
          </p:cNvPicPr>
          <p:nvPr/>
        </p:nvPicPr>
        <p:blipFill>
          <a:blip r:embed="rId6" cstate="print"/>
          <a:stretch>
            <a:fillRect/>
          </a:stretch>
        </p:blipFill>
        <p:spPr>
          <a:xfrm>
            <a:off x="1465110" y="4759207"/>
            <a:ext cx="922140" cy="637871"/>
          </a:xfrm>
          <a:prstGeom prst="rect">
            <a:avLst/>
          </a:prstGeom>
        </p:spPr>
      </p:pic>
      <p:grpSp>
        <p:nvGrpSpPr>
          <p:cNvPr id="10" name="กลุ่ม 8"/>
          <p:cNvGrpSpPr/>
          <p:nvPr/>
        </p:nvGrpSpPr>
        <p:grpSpPr>
          <a:xfrm>
            <a:off x="1403648" y="4752440"/>
            <a:ext cx="1467694" cy="669044"/>
            <a:chOff x="-1196319" y="4805524"/>
            <a:chExt cx="1467694" cy="669044"/>
          </a:xfrm>
        </p:grpSpPr>
        <p:sp>
          <p:nvSpPr>
            <p:cNvPr id="21" name="สี่เหลี่ยมผืนผ้า 7"/>
            <p:cNvSpPr/>
            <p:nvPr/>
          </p:nvSpPr>
          <p:spPr bwMode="auto">
            <a:xfrm>
              <a:off x="-1196319" y="4805524"/>
              <a:ext cx="1135360" cy="64743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th-TH" b="1">
                <a:solidFill>
                  <a:srgbClr val="000000"/>
                </a:solidFill>
                <a:latin typeface="Times New Roman" pitchFamily="18" charset="0"/>
                <a:cs typeface="Browallia New" pitchFamily="34" charset="-34"/>
              </a:endParaRPr>
            </a:p>
          </p:txBody>
        </p:sp>
        <p:pic>
          <p:nvPicPr>
            <p:cNvPr id="22" name="รูปภาพ 1"/>
            <p:cNvPicPr>
              <a:picLocks noChangeAspect="1"/>
            </p:cNvPicPr>
            <p:nvPr/>
          </p:nvPicPr>
          <p:blipFill rotWithShape="1">
            <a:blip r:embed="rId7" cstate="print">
              <a:extLst>
                <a:ext uri="{28A0092B-C50C-407E-A947-70E740481C1C}">
                  <a14:useLocalDpi xmlns:a14="http://schemas.microsoft.com/office/drawing/2010/main" val="0"/>
                </a:ext>
              </a:extLst>
            </a:blip>
            <a:srcRect l="45930" t="68969" r="14656" b="19354"/>
            <a:stretch/>
          </p:blipFill>
          <p:spPr>
            <a:xfrm>
              <a:off x="-997849" y="4942684"/>
              <a:ext cx="1269224" cy="531884"/>
            </a:xfrm>
            <a:prstGeom prst="rect">
              <a:avLst/>
            </a:prstGeom>
          </p:spPr>
        </p:pic>
        <p:sp>
          <p:nvSpPr>
            <p:cNvPr id="23" name="สี่เหลี่ยมผืนผ้า 6"/>
            <p:cNvSpPr/>
            <p:nvPr/>
          </p:nvSpPr>
          <p:spPr bwMode="auto">
            <a:xfrm>
              <a:off x="-952921" y="4820764"/>
              <a:ext cx="216000" cy="108000"/>
            </a:xfrm>
            <a:prstGeom prst="rect">
              <a:avLst/>
            </a:prstGeom>
            <a:solidFill>
              <a:schemeClr val="bg1"/>
            </a:solidFill>
            <a:ln w="63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th-TH" b="1">
                <a:solidFill>
                  <a:srgbClr val="000000"/>
                </a:solidFill>
                <a:latin typeface="Times New Roman" pitchFamily="18" charset="0"/>
                <a:cs typeface="Browallia New" pitchFamily="34" charset="-34"/>
              </a:endParaRPr>
            </a:p>
          </p:txBody>
        </p:sp>
      </p:grpSp>
      <p:grpSp>
        <p:nvGrpSpPr>
          <p:cNvPr id="11" name="กลุ่ม 9"/>
          <p:cNvGrpSpPr/>
          <p:nvPr/>
        </p:nvGrpSpPr>
        <p:grpSpPr>
          <a:xfrm>
            <a:off x="2477747" y="4845046"/>
            <a:ext cx="953248" cy="570071"/>
            <a:chOff x="1879096" y="5360331"/>
            <a:chExt cx="953248" cy="570071"/>
          </a:xfrm>
        </p:grpSpPr>
        <p:sp>
          <p:nvSpPr>
            <p:cNvPr id="25" name="กล่องข้อความ 2"/>
            <p:cNvSpPr txBox="1"/>
            <p:nvPr/>
          </p:nvSpPr>
          <p:spPr>
            <a:xfrm>
              <a:off x="1922884" y="5360331"/>
              <a:ext cx="864096" cy="246221"/>
            </a:xfrm>
            <a:prstGeom prst="rect">
              <a:avLst/>
            </a:prstGeom>
            <a:noFill/>
          </p:spPr>
          <p:txBody>
            <a:bodyPr wrap="square" rtlCol="0">
              <a:spAutoFit/>
            </a:bodyPr>
            <a:lstStyle/>
            <a:p>
              <a:r>
                <a:rPr lang="th-TH" sz="1000" b="1" dirty="0">
                  <a:solidFill>
                    <a:srgbClr val="000000"/>
                  </a:solidFill>
                  <a:latin typeface="TH SarabunPSK" panose="020B0500040200020003" pitchFamily="34" charset="-34"/>
                  <a:cs typeface="TH SarabunPSK" panose="020B0500040200020003" pitchFamily="34" charset="-34"/>
                </a:rPr>
                <a:t>0 – </a:t>
              </a:r>
              <a:r>
                <a:rPr lang="en-US" sz="1000" b="1" dirty="0">
                  <a:solidFill>
                    <a:srgbClr val="000000"/>
                  </a:solidFill>
                  <a:latin typeface="TH SarabunPSK" panose="020B0500040200020003" pitchFamily="34" charset="-34"/>
                  <a:cs typeface="TH SarabunPSK" panose="020B0500040200020003" pitchFamily="34" charset="-34"/>
                </a:rPr>
                <a:t>2</a:t>
              </a:r>
              <a:r>
                <a:rPr lang="th-TH" sz="1000" b="1" dirty="0">
                  <a:solidFill>
                    <a:srgbClr val="000000"/>
                  </a:solidFill>
                  <a:latin typeface="TH SarabunPSK" panose="020B0500040200020003" pitchFamily="34" charset="-34"/>
                  <a:cs typeface="TH SarabunPSK" panose="020B0500040200020003" pitchFamily="34" charset="-34"/>
                </a:rPr>
                <a:t> </a:t>
              </a:r>
              <a:r>
                <a:rPr lang="en-US" sz="1000" b="1" dirty="0">
                  <a:solidFill>
                    <a:srgbClr val="000000"/>
                  </a:solidFill>
                  <a:latin typeface="TH SarabunPSK" panose="020B0500040200020003" pitchFamily="34" charset="-34"/>
                  <a:cs typeface="TH SarabunPSK" panose="020B0500040200020003" pitchFamily="34" charset="-34"/>
                </a:rPr>
                <a:t>mcm</a:t>
              </a:r>
              <a:endParaRPr lang="th-TH" sz="1000" b="1" dirty="0">
                <a:solidFill>
                  <a:srgbClr val="000000"/>
                </a:solidFill>
                <a:latin typeface="TH SarabunPSK" panose="020B0500040200020003" pitchFamily="34" charset="-34"/>
                <a:cs typeface="TH SarabunPSK" panose="020B0500040200020003" pitchFamily="34" charset="-34"/>
              </a:endParaRPr>
            </a:p>
          </p:txBody>
        </p:sp>
        <p:sp>
          <p:nvSpPr>
            <p:cNvPr id="26" name="กล่องข้อความ 21"/>
            <p:cNvSpPr txBox="1"/>
            <p:nvPr/>
          </p:nvSpPr>
          <p:spPr>
            <a:xfrm>
              <a:off x="1879096" y="5512731"/>
              <a:ext cx="864096" cy="246221"/>
            </a:xfrm>
            <a:prstGeom prst="rect">
              <a:avLst/>
            </a:prstGeom>
            <a:noFill/>
          </p:spPr>
          <p:txBody>
            <a:bodyPr wrap="square" rtlCol="0">
              <a:spAutoFit/>
            </a:bodyPr>
            <a:lstStyle/>
            <a:p>
              <a:r>
                <a:rPr lang="en-US" sz="1000" b="1" dirty="0">
                  <a:solidFill>
                    <a:srgbClr val="000000"/>
                  </a:solidFill>
                  <a:latin typeface="TH SarabunPSK" panose="020B0500040200020003" pitchFamily="34" charset="-34"/>
                  <a:cs typeface="TH SarabunPSK" panose="020B0500040200020003" pitchFamily="34" charset="-34"/>
                </a:rPr>
                <a:t>2</a:t>
              </a:r>
              <a:r>
                <a:rPr lang="th-TH" sz="1000" b="1" dirty="0">
                  <a:solidFill>
                    <a:srgbClr val="000000"/>
                  </a:solidFill>
                  <a:latin typeface="TH SarabunPSK" panose="020B0500040200020003" pitchFamily="34" charset="-34"/>
                  <a:cs typeface="TH SarabunPSK" panose="020B0500040200020003" pitchFamily="34" charset="-34"/>
                </a:rPr>
                <a:t> – </a:t>
              </a:r>
              <a:r>
                <a:rPr lang="en-US" sz="1000" b="1" dirty="0">
                  <a:solidFill>
                    <a:srgbClr val="000000"/>
                  </a:solidFill>
                  <a:latin typeface="TH SarabunPSK" panose="020B0500040200020003" pitchFamily="34" charset="-34"/>
                  <a:cs typeface="TH SarabunPSK" panose="020B0500040200020003" pitchFamily="34" charset="-34"/>
                </a:rPr>
                <a:t>20</a:t>
              </a:r>
              <a:r>
                <a:rPr lang="th-TH" sz="1000" b="1" dirty="0">
                  <a:solidFill>
                    <a:srgbClr val="000000"/>
                  </a:solidFill>
                  <a:latin typeface="TH SarabunPSK" panose="020B0500040200020003" pitchFamily="34" charset="-34"/>
                  <a:cs typeface="TH SarabunPSK" panose="020B0500040200020003" pitchFamily="34" charset="-34"/>
                </a:rPr>
                <a:t> </a:t>
              </a:r>
              <a:r>
                <a:rPr lang="en-US" sz="1000" b="1" dirty="0">
                  <a:solidFill>
                    <a:srgbClr val="000000"/>
                  </a:solidFill>
                  <a:latin typeface="TH SarabunPSK" panose="020B0500040200020003" pitchFamily="34" charset="-34"/>
                  <a:cs typeface="TH SarabunPSK" panose="020B0500040200020003" pitchFamily="34" charset="-34"/>
                </a:rPr>
                <a:t>mcm</a:t>
              </a:r>
              <a:endParaRPr lang="th-TH" sz="1000" b="1" dirty="0">
                <a:solidFill>
                  <a:srgbClr val="000000"/>
                </a:solidFill>
                <a:latin typeface="TH SarabunPSK" panose="020B0500040200020003" pitchFamily="34" charset="-34"/>
                <a:cs typeface="TH SarabunPSK" panose="020B0500040200020003" pitchFamily="34" charset="-34"/>
              </a:endParaRPr>
            </a:p>
          </p:txBody>
        </p:sp>
        <p:sp>
          <p:nvSpPr>
            <p:cNvPr id="27" name="กล่องข้อความ 23"/>
            <p:cNvSpPr txBox="1"/>
            <p:nvPr/>
          </p:nvSpPr>
          <p:spPr>
            <a:xfrm>
              <a:off x="1968248" y="5684181"/>
              <a:ext cx="864096" cy="246221"/>
            </a:xfrm>
            <a:prstGeom prst="rect">
              <a:avLst/>
            </a:prstGeom>
            <a:noFill/>
          </p:spPr>
          <p:txBody>
            <a:bodyPr wrap="square" rtlCol="0">
              <a:spAutoFit/>
            </a:bodyPr>
            <a:lstStyle/>
            <a:p>
              <a:r>
                <a:rPr lang="en-US" sz="1000" b="1" dirty="0">
                  <a:solidFill>
                    <a:srgbClr val="000000"/>
                  </a:solidFill>
                  <a:latin typeface="TH SarabunPSK" panose="020B0500040200020003" pitchFamily="34" charset="-34"/>
                  <a:cs typeface="TH SarabunPSK" panose="020B0500040200020003" pitchFamily="34" charset="-34"/>
                </a:rPr>
                <a:t>&gt;20 mcm</a:t>
              </a:r>
              <a:endParaRPr lang="th-TH" sz="1000" b="1" dirty="0">
                <a:solidFill>
                  <a:srgbClr val="000000"/>
                </a:solidFill>
                <a:latin typeface="TH SarabunPSK" panose="020B0500040200020003" pitchFamily="34" charset="-34"/>
                <a:cs typeface="TH SarabunPSK" panose="020B0500040200020003" pitchFamily="34" charset="-34"/>
              </a:endParaRPr>
            </a:p>
          </p:txBody>
        </p:sp>
      </p:grpSp>
      <p:sp>
        <p:nvSpPr>
          <p:cNvPr id="28" name="กล่องข้อความ 42"/>
          <p:cNvSpPr txBox="1"/>
          <p:nvPr/>
        </p:nvSpPr>
        <p:spPr>
          <a:xfrm>
            <a:off x="1596326" y="4714563"/>
            <a:ext cx="864096" cy="246221"/>
          </a:xfrm>
          <a:prstGeom prst="rect">
            <a:avLst/>
          </a:prstGeom>
          <a:noFill/>
        </p:spPr>
        <p:txBody>
          <a:bodyPr wrap="square" rtlCol="0">
            <a:spAutoFit/>
          </a:bodyPr>
          <a:lstStyle/>
          <a:p>
            <a:r>
              <a:rPr lang="en-US" sz="1000" b="1" dirty="0">
                <a:solidFill>
                  <a:srgbClr val="000000"/>
                </a:solidFill>
                <a:latin typeface="TH SarabunPSK" panose="020B0500040200020003" pitchFamily="34" charset="-34"/>
                <a:cs typeface="TH SarabunPSK" panose="020B0500040200020003" pitchFamily="34" charset="-34"/>
              </a:rPr>
              <a:t>628</a:t>
            </a:r>
            <a:endParaRPr lang="th-TH" sz="1000" b="1" dirty="0">
              <a:solidFill>
                <a:srgbClr val="000000"/>
              </a:solidFill>
              <a:latin typeface="TH SarabunPSK" panose="020B0500040200020003" pitchFamily="34" charset="-34"/>
              <a:cs typeface="TH SarabunPSK" panose="020B0500040200020003" pitchFamily="34" charset="-34"/>
            </a:endParaRPr>
          </a:p>
        </p:txBody>
      </p:sp>
      <p:sp>
        <p:nvSpPr>
          <p:cNvPr id="29" name="กล่องข้อความ 43"/>
          <p:cNvSpPr txBox="1"/>
          <p:nvPr/>
        </p:nvSpPr>
        <p:spPr>
          <a:xfrm>
            <a:off x="1596326" y="4866963"/>
            <a:ext cx="864096" cy="246221"/>
          </a:xfrm>
          <a:prstGeom prst="rect">
            <a:avLst/>
          </a:prstGeom>
          <a:noFill/>
        </p:spPr>
        <p:txBody>
          <a:bodyPr wrap="square" rtlCol="0">
            <a:spAutoFit/>
          </a:bodyPr>
          <a:lstStyle/>
          <a:p>
            <a:r>
              <a:rPr lang="en-US" sz="1000" b="1" dirty="0">
                <a:solidFill>
                  <a:srgbClr val="000000"/>
                </a:solidFill>
                <a:latin typeface="TH SarabunPSK" panose="020B0500040200020003" pitchFamily="34" charset="-34"/>
                <a:cs typeface="TH SarabunPSK" panose="020B0500040200020003" pitchFamily="34" charset="-34"/>
              </a:rPr>
              <a:t>226</a:t>
            </a:r>
            <a:endParaRPr lang="th-TH" sz="1000" b="1" dirty="0">
              <a:solidFill>
                <a:srgbClr val="000000"/>
              </a:solidFill>
              <a:latin typeface="TH SarabunPSK" panose="020B0500040200020003" pitchFamily="34" charset="-34"/>
              <a:cs typeface="TH SarabunPSK" panose="020B0500040200020003" pitchFamily="34" charset="-34"/>
            </a:endParaRPr>
          </a:p>
        </p:txBody>
      </p:sp>
      <p:sp>
        <p:nvSpPr>
          <p:cNvPr id="30" name="กล่องข้อความ 58"/>
          <p:cNvSpPr txBox="1"/>
          <p:nvPr/>
        </p:nvSpPr>
        <p:spPr>
          <a:xfrm>
            <a:off x="1610331" y="5017266"/>
            <a:ext cx="864096" cy="246221"/>
          </a:xfrm>
          <a:prstGeom prst="rect">
            <a:avLst/>
          </a:prstGeom>
          <a:noFill/>
        </p:spPr>
        <p:txBody>
          <a:bodyPr wrap="square" rtlCol="0">
            <a:spAutoFit/>
          </a:bodyPr>
          <a:lstStyle/>
          <a:p>
            <a:r>
              <a:rPr lang="en-US" sz="1000" b="1" dirty="0">
                <a:solidFill>
                  <a:srgbClr val="000000"/>
                </a:solidFill>
                <a:latin typeface="TH SarabunPSK" panose="020B0500040200020003" pitchFamily="34" charset="-34"/>
                <a:cs typeface="TH SarabunPSK" panose="020B0500040200020003" pitchFamily="34" charset="-34"/>
              </a:rPr>
              <a:t>73</a:t>
            </a:r>
            <a:endParaRPr lang="th-TH" sz="1000" b="1" dirty="0">
              <a:solidFill>
                <a:srgbClr val="000000"/>
              </a:solidFill>
              <a:latin typeface="TH SarabunPSK" panose="020B0500040200020003" pitchFamily="34" charset="-34"/>
              <a:cs typeface="TH SarabunPSK" panose="020B0500040200020003" pitchFamily="34" charset="-34"/>
            </a:endParaRPr>
          </a:p>
        </p:txBody>
      </p:sp>
      <p:sp>
        <p:nvSpPr>
          <p:cNvPr id="31" name="กล่องข้อความ 58"/>
          <p:cNvSpPr txBox="1"/>
          <p:nvPr/>
        </p:nvSpPr>
        <p:spPr>
          <a:xfrm>
            <a:off x="1626702" y="5169666"/>
            <a:ext cx="864096" cy="246221"/>
          </a:xfrm>
          <a:prstGeom prst="rect">
            <a:avLst/>
          </a:prstGeom>
          <a:noFill/>
        </p:spPr>
        <p:txBody>
          <a:bodyPr wrap="square" rtlCol="0">
            <a:spAutoFit/>
          </a:bodyPr>
          <a:lstStyle/>
          <a:p>
            <a:r>
              <a:rPr lang="en-US" sz="1000" b="1" dirty="0">
                <a:solidFill>
                  <a:srgbClr val="000000"/>
                </a:solidFill>
                <a:latin typeface="TH SarabunPSK" panose="020B0500040200020003" pitchFamily="34" charset="-34"/>
                <a:cs typeface="TH SarabunPSK" panose="020B0500040200020003" pitchFamily="34" charset="-34"/>
              </a:rPr>
              <a:t>1</a:t>
            </a:r>
            <a:endParaRPr lang="th-TH" sz="1000" b="1" dirty="0">
              <a:solidFill>
                <a:srgbClr val="000000"/>
              </a:solidFill>
              <a:latin typeface="TH SarabunPSK" panose="020B0500040200020003" pitchFamily="34" charset="-34"/>
              <a:cs typeface="TH SarabunPSK" panose="020B0500040200020003" pitchFamily="34" charset="-34"/>
            </a:endParaRPr>
          </a:p>
        </p:txBody>
      </p:sp>
      <p:sp>
        <p:nvSpPr>
          <p:cNvPr id="32" name="Rounded Rectangle 31"/>
          <p:cNvSpPr/>
          <p:nvPr/>
        </p:nvSpPr>
        <p:spPr bwMode="auto">
          <a:xfrm>
            <a:off x="1486778" y="4509120"/>
            <a:ext cx="1652935" cy="943307"/>
          </a:xfrm>
          <a:prstGeom prst="roundRect">
            <a:avLst>
              <a:gd name="adj" fmla="val 9979"/>
            </a:avLst>
          </a:prstGeom>
          <a:noFill/>
          <a:ln w="1587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solidFill>
                <a:prstClr val="black"/>
              </a:solidFill>
              <a:latin typeface="Times New Roman" pitchFamily="18" charset="0"/>
              <a:cs typeface="Browallia New" pitchFamily="34" charset="-34"/>
            </a:endParaRPr>
          </a:p>
        </p:txBody>
      </p:sp>
      <p:sp>
        <p:nvSpPr>
          <p:cNvPr id="12" name="Rectangle 11">
            <a:extLst>
              <a:ext uri="{FF2B5EF4-FFF2-40B4-BE49-F238E27FC236}">
                <a16:creationId xmlns:a16="http://schemas.microsoft.com/office/drawing/2014/main" id="{74964396-4E0B-44EA-9F50-66E394B9D2F5}"/>
              </a:ext>
            </a:extLst>
          </p:cNvPr>
          <p:cNvSpPr/>
          <p:nvPr/>
        </p:nvSpPr>
        <p:spPr>
          <a:xfrm>
            <a:off x="1901664" y="5056046"/>
            <a:ext cx="546193" cy="154085"/>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Normal</a:t>
            </a:r>
          </a:p>
        </p:txBody>
      </p:sp>
      <p:sp>
        <p:nvSpPr>
          <p:cNvPr id="34" name="Rectangle 33">
            <a:extLst>
              <a:ext uri="{FF2B5EF4-FFF2-40B4-BE49-F238E27FC236}">
                <a16:creationId xmlns:a16="http://schemas.microsoft.com/office/drawing/2014/main" id="{775975C5-6166-4EF9-96BF-A822E21981A1}"/>
              </a:ext>
            </a:extLst>
          </p:cNvPr>
          <p:cNvSpPr/>
          <p:nvPr/>
        </p:nvSpPr>
        <p:spPr>
          <a:xfrm>
            <a:off x="1873692" y="4904897"/>
            <a:ext cx="706384" cy="132271"/>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Watching</a:t>
            </a:r>
            <a:endParaRPr lang="th-TH" sz="800" dirty="0"/>
          </a:p>
        </p:txBody>
      </p:sp>
      <p:sp>
        <p:nvSpPr>
          <p:cNvPr id="35" name="Rectangle 34">
            <a:extLst>
              <a:ext uri="{FF2B5EF4-FFF2-40B4-BE49-F238E27FC236}">
                <a16:creationId xmlns:a16="http://schemas.microsoft.com/office/drawing/2014/main" id="{94B75ED2-62F4-4FB4-8E30-A63F9B134E16}"/>
              </a:ext>
            </a:extLst>
          </p:cNvPr>
          <p:cNvSpPr/>
          <p:nvPr/>
        </p:nvSpPr>
        <p:spPr>
          <a:xfrm>
            <a:off x="1907208" y="5224608"/>
            <a:ext cx="456003" cy="142221"/>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Crisis</a:t>
            </a:r>
          </a:p>
        </p:txBody>
      </p:sp>
      <p:sp>
        <p:nvSpPr>
          <p:cNvPr id="37" name="Rectangle 36">
            <a:extLst>
              <a:ext uri="{FF2B5EF4-FFF2-40B4-BE49-F238E27FC236}">
                <a16:creationId xmlns:a16="http://schemas.microsoft.com/office/drawing/2014/main" id="{564B191F-ED6A-4DFC-AA2F-244E3473E7ED}"/>
              </a:ext>
            </a:extLst>
          </p:cNvPr>
          <p:cNvSpPr/>
          <p:nvPr/>
        </p:nvSpPr>
        <p:spPr>
          <a:xfrm>
            <a:off x="1544420" y="4562163"/>
            <a:ext cx="809232" cy="173816"/>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b="1" dirty="0">
                <a:effectLst>
                  <a:outerShdw blurRad="38100" dist="38100" dir="2700000" algn="tl">
                    <a:srgbClr val="000000">
                      <a:alpha val="43137"/>
                    </a:srgbClr>
                  </a:outerShdw>
                </a:effectLst>
              </a:rPr>
              <a:t>Drought Levels</a:t>
            </a:r>
            <a:endParaRPr lang="th-TH" sz="800" b="1" dirty="0">
              <a:effectLst>
                <a:outerShdw blurRad="38100" dist="38100" dir="2700000" algn="tl">
                  <a:srgbClr val="000000">
                    <a:alpha val="43137"/>
                  </a:srgbClr>
                </a:outerShdw>
              </a:effectLst>
            </a:endParaRPr>
          </a:p>
        </p:txBody>
      </p:sp>
      <p:sp>
        <p:nvSpPr>
          <p:cNvPr id="45" name="AutoShape 2" descr="à¸à¸¥à¸à¸²à¸£à¸à¹à¸à¸«à¸²à¸£à¸¹à¸à¸ à¸²à¸à¸ªà¸³à¸«à¸£à¸±à¸ drink water icon">
            <a:extLst>
              <a:ext uri="{FF2B5EF4-FFF2-40B4-BE49-F238E27FC236}">
                <a16:creationId xmlns:a16="http://schemas.microsoft.com/office/drawing/2014/main" id="{506C415A-9A14-4A82-B879-A47342E7D709}"/>
              </a:ext>
            </a:extLst>
          </p:cNvPr>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pPr>
              <a:defRPr/>
            </a:pPr>
            <a:endParaRPr lang="th-TH">
              <a:solidFill>
                <a:prstClr val="black"/>
              </a:solidFill>
              <a:latin typeface="TH SarabunPSK" panose="020B0500040200020003" pitchFamily="34" charset="-34"/>
              <a:cs typeface="TH SarabunPSK" panose="020B0500040200020003" pitchFamily="34" charset="-34"/>
            </a:endParaRPr>
          </a:p>
        </p:txBody>
      </p:sp>
      <p:sp>
        <p:nvSpPr>
          <p:cNvPr id="46" name="AutoShape 4" descr="à¸à¸¥à¸à¸²à¸£à¸à¹à¸à¸«à¸²à¸£à¸¹à¸à¸ à¸²à¸à¸ªà¸³à¸«à¸£à¸±à¸ drink water icon">
            <a:extLst>
              <a:ext uri="{FF2B5EF4-FFF2-40B4-BE49-F238E27FC236}">
                <a16:creationId xmlns:a16="http://schemas.microsoft.com/office/drawing/2014/main" id="{9ECA66DB-ADB6-42D8-8329-D0BF50181D33}"/>
              </a:ext>
            </a:extLst>
          </p:cNvPr>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pPr>
              <a:defRPr/>
            </a:pPr>
            <a:endParaRPr lang="th-TH">
              <a:solidFill>
                <a:prstClr val="black"/>
              </a:solidFill>
              <a:latin typeface="TH SarabunPSK" panose="020B0500040200020003" pitchFamily="34" charset="-34"/>
              <a:cs typeface="TH SarabunPSK" panose="020B0500040200020003" pitchFamily="34" charset="-34"/>
            </a:endParaRPr>
          </a:p>
        </p:txBody>
      </p:sp>
      <p:sp>
        <p:nvSpPr>
          <p:cNvPr id="47" name="AutoShape 6" descr="à¸à¸¥à¸à¸²à¸£à¸à¹à¸à¸«à¸²à¸£à¸¹à¸à¸ à¸²à¸à¸ªà¸³à¸«à¸£à¸±à¸ drink water icon">
            <a:extLst>
              <a:ext uri="{FF2B5EF4-FFF2-40B4-BE49-F238E27FC236}">
                <a16:creationId xmlns:a16="http://schemas.microsoft.com/office/drawing/2014/main" id="{69527BF1-482D-4B89-A5C4-AB22B3BFE015}"/>
              </a:ext>
            </a:extLst>
          </p:cNvPr>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pPr>
              <a:defRPr/>
            </a:pPr>
            <a:endParaRPr lang="th-TH">
              <a:solidFill>
                <a:prstClr val="black"/>
              </a:solidFill>
              <a:latin typeface="TH SarabunPSK" panose="020B0500040200020003" pitchFamily="34" charset="-34"/>
              <a:cs typeface="TH SarabunPSK" panose="020B0500040200020003" pitchFamily="34" charset="-34"/>
            </a:endParaRPr>
          </a:p>
        </p:txBody>
      </p:sp>
      <p:sp>
        <p:nvSpPr>
          <p:cNvPr id="48" name="AutoShape 8" descr="à¸à¸¥à¸à¸²à¸£à¸à¹à¸à¸«à¸²à¸£à¸¹à¸à¸ à¸²à¸à¸ªà¸³à¸«à¸£à¸±à¸ truck icon">
            <a:extLst>
              <a:ext uri="{FF2B5EF4-FFF2-40B4-BE49-F238E27FC236}">
                <a16:creationId xmlns:a16="http://schemas.microsoft.com/office/drawing/2014/main" id="{4D9AB502-B660-451D-8A86-F8FDB13AB309}"/>
              </a:ext>
            </a:extLst>
          </p:cNvPr>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pPr>
              <a:defRPr/>
            </a:pPr>
            <a:endParaRPr lang="th-TH">
              <a:solidFill>
                <a:prstClr val="black"/>
              </a:solidFill>
              <a:latin typeface="TH SarabunPSK" panose="020B0500040200020003" pitchFamily="34" charset="-34"/>
              <a:cs typeface="TH SarabunPSK" panose="020B0500040200020003" pitchFamily="34" charset="-34"/>
            </a:endParaRPr>
          </a:p>
        </p:txBody>
      </p:sp>
      <p:sp>
        <p:nvSpPr>
          <p:cNvPr id="49" name="AutoShape 10" descr="à¸à¸¥à¸à¸²à¸£à¸à¹à¸à¸«à¸²à¸£à¸¹à¸à¸ à¸²à¸à¸ªà¸³à¸«à¸£à¸±à¸ truck icon">
            <a:extLst>
              <a:ext uri="{FF2B5EF4-FFF2-40B4-BE49-F238E27FC236}">
                <a16:creationId xmlns:a16="http://schemas.microsoft.com/office/drawing/2014/main" id="{489EDF73-C0DD-4B53-920A-C3213362E7CC}"/>
              </a:ext>
            </a:extLst>
          </p:cNvPr>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pPr>
              <a:defRPr/>
            </a:pPr>
            <a:endParaRPr lang="th-TH">
              <a:solidFill>
                <a:prstClr val="black"/>
              </a:solidFill>
              <a:latin typeface="TH SarabunPSK" panose="020B0500040200020003" pitchFamily="34" charset="-34"/>
              <a:cs typeface="TH SarabunPSK" panose="020B0500040200020003" pitchFamily="34" charset="-34"/>
            </a:endParaRPr>
          </a:p>
        </p:txBody>
      </p:sp>
      <p:sp>
        <p:nvSpPr>
          <p:cNvPr id="50" name="AutoShape 2" descr="https://www.tmd.go.th/programs/uploads/maps/2018-02-15_TopChart_01.jpg">
            <a:extLst>
              <a:ext uri="{FF2B5EF4-FFF2-40B4-BE49-F238E27FC236}">
                <a16:creationId xmlns:a16="http://schemas.microsoft.com/office/drawing/2014/main" id="{524FDE7C-C98F-47C7-8594-298FA0FAE036}"/>
              </a:ext>
            </a:extLst>
          </p:cNvPr>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solidFill>
                <a:prstClr val="black"/>
              </a:solidFill>
            </a:endParaRPr>
          </a:p>
        </p:txBody>
      </p:sp>
      <p:sp>
        <p:nvSpPr>
          <p:cNvPr id="51" name="AutoShape 4" descr="https://www.tmd.go.th/programs/uploads/maps/2018-02-15_TopChart_01.jpg">
            <a:extLst>
              <a:ext uri="{FF2B5EF4-FFF2-40B4-BE49-F238E27FC236}">
                <a16:creationId xmlns:a16="http://schemas.microsoft.com/office/drawing/2014/main" id="{595C9DAE-C7EF-4B14-BAEE-3B0D2209309B}"/>
              </a:ext>
            </a:extLst>
          </p:cNvPr>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solidFill>
                <a:prstClr val="black"/>
              </a:solidFill>
            </a:endParaRPr>
          </a:p>
        </p:txBody>
      </p:sp>
      <p:grpSp>
        <p:nvGrpSpPr>
          <p:cNvPr id="52" name="Group 51">
            <a:extLst>
              <a:ext uri="{FF2B5EF4-FFF2-40B4-BE49-F238E27FC236}">
                <a16:creationId xmlns:a16="http://schemas.microsoft.com/office/drawing/2014/main" id="{1F397411-1656-414B-85ED-4F2ECC1F5F75}"/>
              </a:ext>
            </a:extLst>
          </p:cNvPr>
          <p:cNvGrpSpPr/>
          <p:nvPr/>
        </p:nvGrpSpPr>
        <p:grpSpPr>
          <a:xfrm>
            <a:off x="190500" y="-212725"/>
            <a:ext cx="8953500" cy="968249"/>
            <a:chOff x="190500" y="-212725"/>
            <a:chExt cx="8953500" cy="968249"/>
          </a:xfrm>
        </p:grpSpPr>
        <p:sp>
          <p:nvSpPr>
            <p:cNvPr id="53" name="สี่เหลี่ยมผืนผ้า 1">
              <a:extLst>
                <a:ext uri="{FF2B5EF4-FFF2-40B4-BE49-F238E27FC236}">
                  <a16:creationId xmlns:a16="http://schemas.microsoft.com/office/drawing/2014/main" id="{178961A9-56CB-47A9-9366-ED9F437F3135}"/>
                </a:ext>
              </a:extLst>
            </p:cNvPr>
            <p:cNvSpPr/>
            <p:nvPr/>
          </p:nvSpPr>
          <p:spPr>
            <a:xfrm>
              <a:off x="736526" y="0"/>
              <a:ext cx="8407474" cy="692696"/>
            </a:xfrm>
            <a:prstGeom prst="rect">
              <a:avLst/>
            </a:prstGeom>
            <a:solidFill>
              <a:srgbClr val="8FD2FF">
                <a:alpha val="79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th-TH"/>
            </a:p>
          </p:txBody>
        </p:sp>
        <p:sp>
          <p:nvSpPr>
            <p:cNvPr id="54" name="AutoShape 2" descr="https://www.tmd.go.th/programs/uploads/maps/2018-02-15_TopChart_01.jpg">
              <a:extLst>
                <a:ext uri="{FF2B5EF4-FFF2-40B4-BE49-F238E27FC236}">
                  <a16:creationId xmlns:a16="http://schemas.microsoft.com/office/drawing/2014/main" id="{7A72AE7F-A7C4-4C9C-9C20-0B4CCC164011}"/>
                </a:ext>
              </a:extLst>
            </p:cNvPr>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p>
          </p:txBody>
        </p:sp>
        <p:sp>
          <p:nvSpPr>
            <p:cNvPr id="55" name="AutoShape 4" descr="https://www.tmd.go.th/programs/uploads/maps/2018-02-15_TopChart_01.jpg">
              <a:extLst>
                <a:ext uri="{FF2B5EF4-FFF2-40B4-BE49-F238E27FC236}">
                  <a16:creationId xmlns:a16="http://schemas.microsoft.com/office/drawing/2014/main" id="{C3251275-5657-487A-8862-160C5E41EA84}"/>
                </a:ext>
              </a:extLst>
            </p:cNvPr>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p>
          </p:txBody>
        </p:sp>
        <p:sp>
          <p:nvSpPr>
            <p:cNvPr id="56" name="สี่เหลี่ยมผืนผ้า 10">
              <a:extLst>
                <a:ext uri="{FF2B5EF4-FFF2-40B4-BE49-F238E27FC236}">
                  <a16:creationId xmlns:a16="http://schemas.microsoft.com/office/drawing/2014/main" id="{E0E97222-7554-4BFB-8960-0CAEA75F8EE5}"/>
                </a:ext>
              </a:extLst>
            </p:cNvPr>
            <p:cNvSpPr/>
            <p:nvPr/>
          </p:nvSpPr>
          <p:spPr>
            <a:xfrm>
              <a:off x="737336" y="-13917"/>
              <a:ext cx="8406664" cy="769441"/>
            </a:xfrm>
            <a:prstGeom prst="rect">
              <a:avLst/>
            </a:prstGeom>
            <a:solidFill>
              <a:srgbClr val="B3E0FF"/>
            </a:solidFill>
          </p:spPr>
          <p:txBody>
            <a:bodyPr wrap="square">
              <a:spAutoFit/>
            </a:bodyPr>
            <a:lstStyle/>
            <a:p>
              <a:r>
                <a:rPr lang="en-US" sz="4400" b="1" dirty="0">
                  <a:latin typeface="TH SarabunPSK" panose="020B0500040200020003" pitchFamily="34" charset="-34"/>
                  <a:cs typeface="TH SarabunPSK" panose="020B0500040200020003" pitchFamily="34" charset="-34"/>
                </a:rPr>
                <a:t>Drought-declared areas in 2017-2018</a:t>
              </a:r>
            </a:p>
          </p:txBody>
        </p:sp>
      </p:grpSp>
      <p:pic>
        <p:nvPicPr>
          <p:cNvPr id="57" name="Picture 56">
            <a:extLst>
              <a:ext uri="{FF2B5EF4-FFF2-40B4-BE49-F238E27FC236}">
                <a16:creationId xmlns:a16="http://schemas.microsoft.com/office/drawing/2014/main" id="{912E9473-5649-4A3C-AAC8-CBAEB2DD27F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8995" y="-28821"/>
            <a:ext cx="883986" cy="888694"/>
          </a:xfrm>
          <a:prstGeom prst="rect">
            <a:avLst/>
          </a:prstGeom>
        </p:spPr>
      </p:pic>
    </p:spTree>
    <p:extLst>
      <p:ext uri="{BB962C8B-B14F-4D97-AF65-F5344CB8AC3E}">
        <p14:creationId xmlns:p14="http://schemas.microsoft.com/office/powerpoint/2010/main" val="1163932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สี่เหลี่ยมผืนผ้า 6">
            <a:extLst>
              <a:ext uri="{FF2B5EF4-FFF2-40B4-BE49-F238E27FC236}">
                <a16:creationId xmlns:a16="http://schemas.microsoft.com/office/drawing/2014/main" id="{8EAFA6D9-44BB-42A9-8537-F643F3142A4A}"/>
              </a:ext>
            </a:extLst>
          </p:cNvPr>
          <p:cNvSpPr/>
          <p:nvPr/>
        </p:nvSpPr>
        <p:spPr>
          <a:xfrm>
            <a:off x="262208" y="1225471"/>
            <a:ext cx="8593484" cy="3570208"/>
          </a:xfrm>
          <a:prstGeom prst="rect">
            <a:avLst/>
          </a:prstGeom>
        </p:spPr>
        <p:style>
          <a:lnRef idx="2">
            <a:schemeClr val="accent3"/>
          </a:lnRef>
          <a:fillRef idx="1">
            <a:schemeClr val="lt1"/>
          </a:fillRef>
          <a:effectRef idx="0">
            <a:schemeClr val="accent3"/>
          </a:effectRef>
          <a:fontRef idx="minor">
            <a:schemeClr val="dk1"/>
          </a:fontRef>
        </p:style>
        <p:txBody>
          <a:bodyPr wrap="square" tIns="91440" bIns="91440">
            <a:spAutoFit/>
          </a:bodyPr>
          <a:lstStyle/>
          <a:p>
            <a:pPr marL="342900" indent="-342900">
              <a:buFont typeface="Wingdings" panose="05000000000000000000" pitchFamily="2" charset="2"/>
              <a:buChar char="ü"/>
            </a:pPr>
            <a:r>
              <a:rPr lang="en-US" dirty="0">
                <a:solidFill>
                  <a:prstClr val="black"/>
                </a:solidFill>
                <a:latin typeface="TH SarabunPSK" panose="020B0500040200020003" pitchFamily="34" charset="-34"/>
                <a:cs typeface="TH SarabunPSK" panose="020B0500040200020003" pitchFamily="34" charset="-34"/>
              </a:rPr>
              <a:t>Precipitation during the dry season</a:t>
            </a:r>
            <a:r>
              <a:rPr lang="th-TH" dirty="0">
                <a:solidFill>
                  <a:prstClr val="black"/>
                </a:solidFill>
                <a:latin typeface="TH SarabunPSK" panose="020B0500040200020003" pitchFamily="34" charset="-34"/>
                <a:cs typeface="TH SarabunPSK" panose="020B0500040200020003" pitchFamily="34" charset="-34"/>
              </a:rPr>
              <a:t> </a:t>
            </a:r>
            <a:r>
              <a:rPr lang="en-US" dirty="0">
                <a:solidFill>
                  <a:prstClr val="black"/>
                </a:solidFill>
                <a:latin typeface="TH SarabunPSK" panose="020B0500040200020003" pitchFamily="34" charset="-34"/>
                <a:cs typeface="TH SarabunPSK" panose="020B0500040200020003" pitchFamily="34" charset="-34"/>
              </a:rPr>
              <a:t>was </a:t>
            </a:r>
            <a:r>
              <a:rPr lang="th-TH" b="1" dirty="0">
                <a:solidFill>
                  <a:srgbClr val="FF0000"/>
                </a:solidFill>
                <a:latin typeface="TH SarabunPSK" panose="020B0500040200020003" pitchFamily="34" charset="-34"/>
                <a:cs typeface="TH SarabunPSK" panose="020B0500040200020003" pitchFamily="34" charset="-34"/>
              </a:rPr>
              <a:t>54%</a:t>
            </a:r>
            <a:r>
              <a:rPr lang="en-US" b="1" dirty="0">
                <a:solidFill>
                  <a:srgbClr val="FF0000"/>
                </a:solidFill>
                <a:latin typeface="TH SarabunPSK" panose="020B0500040200020003" pitchFamily="34" charset="-34"/>
                <a:cs typeface="TH SarabunPSK" panose="020B0500040200020003" pitchFamily="34" charset="-34"/>
              </a:rPr>
              <a:t> </a:t>
            </a:r>
            <a:r>
              <a:rPr lang="th-TH" dirty="0">
                <a:solidFill>
                  <a:prstClr val="black"/>
                </a:solidFill>
                <a:latin typeface="TH SarabunPSK" panose="020B0500040200020003" pitchFamily="34" charset="-34"/>
                <a:cs typeface="TH SarabunPSK" panose="020B0500040200020003" pitchFamily="34" charset="-34"/>
              </a:rPr>
              <a:t>(2</a:t>
            </a:r>
            <a:r>
              <a:rPr lang="en-US" dirty="0">
                <a:solidFill>
                  <a:prstClr val="black"/>
                </a:solidFill>
                <a:latin typeface="TH SarabunPSK" panose="020B0500040200020003" pitchFamily="34" charset="-34"/>
                <a:cs typeface="TH SarabunPSK" panose="020B0500040200020003" pitchFamily="34" charset="-34"/>
              </a:rPr>
              <a:t>70.8</a:t>
            </a:r>
            <a:r>
              <a:rPr lang="th-TH" dirty="0">
                <a:solidFill>
                  <a:prstClr val="black"/>
                </a:solidFill>
                <a:latin typeface="TH SarabunPSK" panose="020B0500040200020003" pitchFamily="34" charset="-34"/>
                <a:cs typeface="TH SarabunPSK" panose="020B0500040200020003" pitchFamily="34" charset="-34"/>
              </a:rPr>
              <a:t> </a:t>
            </a:r>
            <a:r>
              <a:rPr lang="en-US" dirty="0">
                <a:solidFill>
                  <a:prstClr val="black"/>
                </a:solidFill>
                <a:latin typeface="TH SarabunPSK" panose="020B0500040200020003" pitchFamily="34" charset="-34"/>
                <a:cs typeface="TH SarabunPSK" panose="020B0500040200020003" pitchFamily="34" charset="-34"/>
              </a:rPr>
              <a:t>mm</a:t>
            </a:r>
            <a:r>
              <a:rPr lang="th-TH" dirty="0">
                <a:solidFill>
                  <a:prstClr val="black"/>
                </a:solidFill>
                <a:latin typeface="TH SarabunPSK" panose="020B0500040200020003" pitchFamily="34" charset="-34"/>
                <a:cs typeface="TH SarabunPSK" panose="020B0500040200020003" pitchFamily="34" charset="-34"/>
              </a:rPr>
              <a:t>.)</a:t>
            </a:r>
            <a:r>
              <a:rPr lang="en-US" dirty="0">
                <a:solidFill>
                  <a:prstClr val="black"/>
                </a:solidFill>
                <a:latin typeface="TH SarabunPSK" panose="020B0500040200020003" pitchFamily="34" charset="-34"/>
                <a:cs typeface="TH SarabunPSK" panose="020B0500040200020003" pitchFamily="34" charset="-34"/>
              </a:rPr>
              <a:t> above the seasonal average in 2017 - 2018.</a:t>
            </a:r>
          </a:p>
          <a:p>
            <a:pPr marL="342900" indent="-342900">
              <a:buFont typeface="Wingdings" panose="05000000000000000000" pitchFamily="2" charset="2"/>
              <a:buChar char="ü"/>
            </a:pPr>
            <a:endParaRPr lang="th-TH" sz="800" dirty="0">
              <a:solidFill>
                <a:prstClr val="black"/>
              </a:solidFill>
              <a:latin typeface="TH SarabunPSK" panose="020B0500040200020003" pitchFamily="34" charset="-34"/>
              <a:cs typeface="TH SarabunPSK" panose="020B0500040200020003" pitchFamily="34" charset="-34"/>
            </a:endParaRPr>
          </a:p>
          <a:p>
            <a:pPr marL="342900" indent="-342900">
              <a:buFont typeface="Wingdings" panose="05000000000000000000" pitchFamily="2" charset="2"/>
              <a:buChar char="ü"/>
            </a:pPr>
            <a:r>
              <a:rPr lang="en-US" dirty="0">
                <a:solidFill>
                  <a:prstClr val="black"/>
                </a:solidFill>
                <a:latin typeface="TH SarabunPSK" panose="020B0500040200020003" pitchFamily="34" charset="-34"/>
                <a:cs typeface="TH SarabunPSK" panose="020B0500040200020003" pitchFamily="34" charset="-34"/>
              </a:rPr>
              <a:t>Drought had not occurred as expected (23 provinces 74 districts) because the amount of water was in the normal level.</a:t>
            </a:r>
          </a:p>
          <a:p>
            <a:pPr marL="342900" indent="-342900">
              <a:buFont typeface="Wingdings" panose="05000000000000000000" pitchFamily="2" charset="2"/>
              <a:buChar char="ü"/>
            </a:pPr>
            <a:endParaRPr lang="th-TH" sz="800" dirty="0">
              <a:solidFill>
                <a:prstClr val="black"/>
              </a:solidFill>
              <a:latin typeface="TH SarabunPSK" panose="020B0500040200020003" pitchFamily="34" charset="-34"/>
              <a:cs typeface="TH SarabunPSK" panose="020B0500040200020003" pitchFamily="34" charset="-34"/>
            </a:endParaRPr>
          </a:p>
          <a:p>
            <a:pPr marL="342900" indent="-342900">
              <a:buFont typeface="Wingdings" panose="05000000000000000000" pitchFamily="2" charset="2"/>
              <a:buChar char="ü"/>
            </a:pPr>
            <a:r>
              <a:rPr lang="en-US" spc="-60" dirty="0">
                <a:solidFill>
                  <a:prstClr val="black"/>
                </a:solidFill>
                <a:latin typeface="TH SarabunPSK" panose="020B0500040200020003" pitchFamily="34" charset="-34"/>
                <a:cs typeface="TH SarabunPSK" panose="020B0500040200020003" pitchFamily="34" charset="-34"/>
              </a:rPr>
              <a:t>Water allocation and rice cultivation was operated in accordance with the plan.</a:t>
            </a:r>
          </a:p>
          <a:p>
            <a:pPr marL="342900" indent="-342900">
              <a:buFont typeface="Wingdings" panose="05000000000000000000" pitchFamily="2" charset="2"/>
              <a:buChar char="ü"/>
            </a:pPr>
            <a:endParaRPr lang="en-US" sz="800" spc="-40" dirty="0">
              <a:solidFill>
                <a:prstClr val="black"/>
              </a:solidFill>
              <a:latin typeface="TH SarabunPSK" panose="020B0500040200020003" pitchFamily="34" charset="-34"/>
              <a:cs typeface="TH SarabunPSK" panose="020B0500040200020003" pitchFamily="34" charset="-34"/>
            </a:endParaRPr>
          </a:p>
          <a:p>
            <a:pPr marL="342900" indent="-342900">
              <a:buFont typeface="Wingdings" panose="05000000000000000000" pitchFamily="2" charset="2"/>
              <a:buChar char="ü"/>
            </a:pPr>
            <a:r>
              <a:rPr lang="en-US" dirty="0">
                <a:solidFill>
                  <a:prstClr val="black"/>
                </a:solidFill>
                <a:latin typeface="TH SarabunPSK" panose="020B0500040200020003" pitchFamily="34" charset="-34"/>
                <a:cs typeface="TH SarabunPSK" panose="020B0500040200020003" pitchFamily="34" charset="-34"/>
              </a:rPr>
              <a:t>Chao Phraya River, Mae Klong and </a:t>
            </a:r>
            <a:r>
              <a:rPr lang="en-US" dirty="0" err="1">
                <a:solidFill>
                  <a:prstClr val="black"/>
                </a:solidFill>
                <a:latin typeface="TH SarabunPSK" panose="020B0500040200020003" pitchFamily="34" charset="-34"/>
                <a:cs typeface="TH SarabunPSK" panose="020B0500040200020003" pitchFamily="34" charset="-34"/>
              </a:rPr>
              <a:t>Prachin</a:t>
            </a:r>
            <a:r>
              <a:rPr lang="en-US" dirty="0">
                <a:solidFill>
                  <a:prstClr val="black"/>
                </a:solidFill>
                <a:latin typeface="TH SarabunPSK" panose="020B0500040200020003" pitchFamily="34" charset="-34"/>
                <a:cs typeface="TH SarabunPSK" panose="020B0500040200020003" pitchFamily="34" charset="-34"/>
              </a:rPr>
              <a:t> – </a:t>
            </a:r>
            <a:r>
              <a:rPr lang="en-US" dirty="0" err="1">
                <a:solidFill>
                  <a:prstClr val="black"/>
                </a:solidFill>
                <a:latin typeface="TH SarabunPSK" panose="020B0500040200020003" pitchFamily="34" charset="-34"/>
                <a:cs typeface="TH SarabunPSK" panose="020B0500040200020003" pitchFamily="34" charset="-34"/>
              </a:rPr>
              <a:t>Bangpakong</a:t>
            </a:r>
            <a:r>
              <a:rPr lang="en-US" dirty="0">
                <a:solidFill>
                  <a:prstClr val="black"/>
                </a:solidFill>
                <a:latin typeface="TH SarabunPSK" panose="020B0500040200020003" pitchFamily="34" charset="-34"/>
                <a:cs typeface="TH SarabunPSK" panose="020B0500040200020003" pitchFamily="34" charset="-34"/>
              </a:rPr>
              <a:t> has the salinity level within the normal range.</a:t>
            </a:r>
            <a:endParaRPr lang="th-TH" dirty="0">
              <a:solidFill>
                <a:prstClr val="black"/>
              </a:solidFill>
              <a:latin typeface="TH SarabunPSK" panose="020B0500040200020003" pitchFamily="34" charset="-34"/>
              <a:cs typeface="TH SarabunPSK" panose="020B0500040200020003" pitchFamily="34" charset="-34"/>
            </a:endParaRPr>
          </a:p>
        </p:txBody>
      </p:sp>
      <p:sp>
        <p:nvSpPr>
          <p:cNvPr id="8" name="AutoShape 2" descr="https://www.tmd.go.th/programs/uploads/maps/2018-02-15_TopChart_01.jpg">
            <a:extLst>
              <a:ext uri="{FF2B5EF4-FFF2-40B4-BE49-F238E27FC236}">
                <a16:creationId xmlns:a16="http://schemas.microsoft.com/office/drawing/2014/main" id="{24E4C998-36BA-488E-A1FC-3BFABD0EFF77}"/>
              </a:ext>
            </a:extLst>
          </p:cNvPr>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solidFill>
                <a:prstClr val="black"/>
              </a:solidFill>
            </a:endParaRPr>
          </a:p>
        </p:txBody>
      </p:sp>
      <p:sp>
        <p:nvSpPr>
          <p:cNvPr id="10" name="AutoShape 4" descr="https://www.tmd.go.th/programs/uploads/maps/2018-02-15_TopChart_01.jpg">
            <a:extLst>
              <a:ext uri="{FF2B5EF4-FFF2-40B4-BE49-F238E27FC236}">
                <a16:creationId xmlns:a16="http://schemas.microsoft.com/office/drawing/2014/main" id="{73AD77E1-522D-4F29-B0CC-A11E399C2A8A}"/>
              </a:ext>
            </a:extLst>
          </p:cNvPr>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solidFill>
                <a:prstClr val="black"/>
              </a:solidFill>
            </a:endParaRPr>
          </a:p>
        </p:txBody>
      </p:sp>
      <p:grpSp>
        <p:nvGrpSpPr>
          <p:cNvPr id="11" name="Group 10">
            <a:extLst>
              <a:ext uri="{FF2B5EF4-FFF2-40B4-BE49-F238E27FC236}">
                <a16:creationId xmlns:a16="http://schemas.microsoft.com/office/drawing/2014/main" id="{68A14D58-5249-4CDF-988C-423BEB3A6365}"/>
              </a:ext>
            </a:extLst>
          </p:cNvPr>
          <p:cNvGrpSpPr/>
          <p:nvPr/>
        </p:nvGrpSpPr>
        <p:grpSpPr>
          <a:xfrm>
            <a:off x="190500" y="-212725"/>
            <a:ext cx="8953500" cy="1072598"/>
            <a:chOff x="190500" y="-212725"/>
            <a:chExt cx="8953500" cy="1026790"/>
          </a:xfrm>
        </p:grpSpPr>
        <p:sp>
          <p:nvSpPr>
            <p:cNvPr id="12" name="สี่เหลี่ยมผืนผ้า 1">
              <a:extLst>
                <a:ext uri="{FF2B5EF4-FFF2-40B4-BE49-F238E27FC236}">
                  <a16:creationId xmlns:a16="http://schemas.microsoft.com/office/drawing/2014/main" id="{38CC04C2-D657-4149-AB6A-9267591E1DEC}"/>
                </a:ext>
              </a:extLst>
            </p:cNvPr>
            <p:cNvSpPr/>
            <p:nvPr/>
          </p:nvSpPr>
          <p:spPr>
            <a:xfrm>
              <a:off x="736526" y="0"/>
              <a:ext cx="8407474" cy="692696"/>
            </a:xfrm>
            <a:prstGeom prst="rect">
              <a:avLst/>
            </a:prstGeom>
            <a:solidFill>
              <a:srgbClr val="B3E0FF">
                <a:alpha val="79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th-TH" dirty="0"/>
            </a:p>
          </p:txBody>
        </p:sp>
        <p:sp>
          <p:nvSpPr>
            <p:cNvPr id="13" name="AutoShape 2" descr="https://www.tmd.go.th/programs/uploads/maps/2018-02-15_TopChart_01.jpg">
              <a:extLst>
                <a:ext uri="{FF2B5EF4-FFF2-40B4-BE49-F238E27FC236}">
                  <a16:creationId xmlns:a16="http://schemas.microsoft.com/office/drawing/2014/main" id="{58283728-4622-439E-B210-E4E3A70A7082}"/>
                </a:ext>
              </a:extLst>
            </p:cNvPr>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p>
          </p:txBody>
        </p:sp>
        <p:sp>
          <p:nvSpPr>
            <p:cNvPr id="14" name="AutoShape 4" descr="https://www.tmd.go.th/programs/uploads/maps/2018-02-15_TopChart_01.jpg">
              <a:extLst>
                <a:ext uri="{FF2B5EF4-FFF2-40B4-BE49-F238E27FC236}">
                  <a16:creationId xmlns:a16="http://schemas.microsoft.com/office/drawing/2014/main" id="{7457FC62-BAED-411B-BFB1-E2B18F443336}"/>
                </a:ext>
              </a:extLst>
            </p:cNvPr>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p>
          </p:txBody>
        </p:sp>
        <p:sp>
          <p:nvSpPr>
            <p:cNvPr id="15" name="สี่เหลี่ยมผืนผ้า 10">
              <a:extLst>
                <a:ext uri="{FF2B5EF4-FFF2-40B4-BE49-F238E27FC236}">
                  <a16:creationId xmlns:a16="http://schemas.microsoft.com/office/drawing/2014/main" id="{CD7F0E06-6ADA-451F-9431-0777AC9D1C47}"/>
                </a:ext>
              </a:extLst>
            </p:cNvPr>
            <p:cNvSpPr/>
            <p:nvPr/>
          </p:nvSpPr>
          <p:spPr>
            <a:xfrm>
              <a:off x="827584" y="44624"/>
              <a:ext cx="8316416" cy="769441"/>
            </a:xfrm>
            <a:prstGeom prst="rect">
              <a:avLst/>
            </a:prstGeom>
          </p:spPr>
          <p:txBody>
            <a:bodyPr wrap="square">
              <a:spAutoFit/>
            </a:bodyPr>
            <a:lstStyle/>
            <a:p>
              <a:r>
                <a:rPr lang="en-US" sz="4400" b="1" dirty="0">
                  <a:latin typeface="TH SarabunPSK" panose="020B0500040200020003" pitchFamily="34" charset="-34"/>
                  <a:cs typeface="TH SarabunPSK" panose="020B0500040200020003" pitchFamily="34" charset="-34"/>
                </a:rPr>
                <a:t>Additional</a:t>
              </a:r>
            </a:p>
          </p:txBody>
        </p:sp>
      </p:grpSp>
      <p:pic>
        <p:nvPicPr>
          <p:cNvPr id="16" name="Picture 15">
            <a:extLst>
              <a:ext uri="{FF2B5EF4-FFF2-40B4-BE49-F238E27FC236}">
                <a16:creationId xmlns:a16="http://schemas.microsoft.com/office/drawing/2014/main" id="{736CEBA2-4272-4ACC-AD3C-8347086C89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995" y="-28821"/>
            <a:ext cx="883986" cy="888694"/>
          </a:xfrm>
          <a:prstGeom prst="rect">
            <a:avLst/>
          </a:prstGeom>
        </p:spPr>
      </p:pic>
    </p:spTree>
    <p:extLst>
      <p:ext uri="{BB962C8B-B14F-4D97-AF65-F5344CB8AC3E}">
        <p14:creationId xmlns:p14="http://schemas.microsoft.com/office/powerpoint/2010/main" val="3440166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Diagonal Corner Rectangle 2"/>
          <p:cNvSpPr/>
          <p:nvPr/>
        </p:nvSpPr>
        <p:spPr>
          <a:xfrm>
            <a:off x="299020" y="3284983"/>
            <a:ext cx="8717662" cy="873927"/>
          </a:xfrm>
          <a:prstGeom prst="round2DiagRect">
            <a:avLst>
              <a:gd name="adj1" fmla="val 40918"/>
              <a:gd name="adj2" fmla="val 0"/>
            </a:avLst>
          </a:prstGeom>
          <a:solidFill>
            <a:srgbClr val="B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AutoShape 2" descr="https://www.tmd.go.th/programs/uploads/maps/2018-02-15_TopChart_01.jpg"/>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solidFill>
                <a:prstClr val="black"/>
              </a:solidFill>
            </a:endParaRPr>
          </a:p>
        </p:txBody>
      </p:sp>
      <p:sp>
        <p:nvSpPr>
          <p:cNvPr id="1028" name="AutoShape 4" descr="https://www.tmd.go.th/programs/uploads/maps/2018-02-15_TopChart_01.jpg"/>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solidFill>
                <a:prstClr val="black"/>
              </a:solidFill>
            </a:endParaRPr>
          </a:p>
        </p:txBody>
      </p:sp>
      <p:sp>
        <p:nvSpPr>
          <p:cNvPr id="28" name="Round Diagonal Corner Rectangle 27"/>
          <p:cNvSpPr/>
          <p:nvPr/>
        </p:nvSpPr>
        <p:spPr>
          <a:xfrm>
            <a:off x="139322" y="3284984"/>
            <a:ext cx="8717662" cy="873927"/>
          </a:xfrm>
          <a:prstGeom prst="round2DiagRect">
            <a:avLst>
              <a:gd name="adj1" fmla="val 40918"/>
              <a:gd name="adj2" fmla="val 0"/>
            </a:avLst>
          </a:prstGeom>
          <a:solidFill>
            <a:srgbClr val="E1F3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สี่เหลี่ยมผืนผ้า 9"/>
          <p:cNvSpPr/>
          <p:nvPr/>
        </p:nvSpPr>
        <p:spPr>
          <a:xfrm>
            <a:off x="0" y="3143248"/>
            <a:ext cx="9149710" cy="1015663"/>
          </a:xfrm>
          <a:prstGeom prst="rect">
            <a:avLst/>
          </a:prstGeom>
        </p:spPr>
        <p:txBody>
          <a:bodyPr wrap="square">
            <a:spAutoFit/>
          </a:bodyPr>
          <a:lstStyle/>
          <a:p>
            <a:pPr algn="ctr"/>
            <a:r>
              <a:rPr lang="en-US" sz="6000" b="1" dirty="0">
                <a:solidFill>
                  <a:prstClr val="black"/>
                </a:solidFill>
                <a:latin typeface="TH SarabunPSK" panose="020B0500040200020003" pitchFamily="34" charset="-34"/>
                <a:cs typeface="TH SarabunPSK" panose="020B0500040200020003" pitchFamily="34" charset="-34"/>
              </a:rPr>
              <a:t>Flood Management in 2018 </a:t>
            </a:r>
            <a:endParaRPr lang="th-TH" sz="6000" b="1" dirty="0">
              <a:solidFill>
                <a:prstClr val="black"/>
              </a:solidFill>
              <a:latin typeface="TH SarabunPSK" panose="020B0500040200020003" pitchFamily="34" charset="-34"/>
              <a:cs typeface="TH SarabunPSK" panose="020B0500040200020003" pitchFamily="34" charset="-34"/>
            </a:endParaRPr>
          </a:p>
        </p:txBody>
      </p:sp>
      <p:pic>
        <p:nvPicPr>
          <p:cNvPr id="8" name="Picture 7">
            <a:extLst>
              <a:ext uri="{FF2B5EF4-FFF2-40B4-BE49-F238E27FC236}">
                <a16:creationId xmlns:a16="http://schemas.microsoft.com/office/drawing/2014/main" id="{6C3C3608-AAD1-4A2B-9073-6351C367F8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0159" y="-60325"/>
            <a:ext cx="2663682" cy="2677870"/>
          </a:xfrm>
          <a:prstGeom prst="rect">
            <a:avLst/>
          </a:prstGeom>
        </p:spPr>
      </p:pic>
    </p:spTree>
    <p:extLst>
      <p:ext uri="{BB962C8B-B14F-4D97-AF65-F5344CB8AC3E}">
        <p14:creationId xmlns:p14="http://schemas.microsoft.com/office/powerpoint/2010/main" val="4142877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7331096" y="1357629"/>
            <a:ext cx="1224685" cy="384783"/>
          </a:xfrm>
          <a:prstGeom prst="roundRect">
            <a:avLst>
              <a:gd name="adj" fmla="val 24179"/>
            </a:avLst>
          </a:prstGeom>
          <a:solidFill>
            <a:srgbClr val="92D05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TH SarabunPSK" panose="020B0500040200020003" pitchFamily="34" charset="-34"/>
              <a:cs typeface="TH SarabunPSK" panose="020B0500040200020003" pitchFamily="34" charset="-34"/>
            </a:endParaRPr>
          </a:p>
        </p:txBody>
      </p:sp>
      <p:sp>
        <p:nvSpPr>
          <p:cNvPr id="23" name="สี่เหลี่ยมผืนผ้า 15"/>
          <p:cNvSpPr/>
          <p:nvPr/>
        </p:nvSpPr>
        <p:spPr>
          <a:xfrm>
            <a:off x="7303881" y="1276853"/>
            <a:ext cx="1368152" cy="523220"/>
          </a:xfrm>
          <a:prstGeom prst="rect">
            <a:avLst/>
          </a:prstGeom>
        </p:spPr>
        <p:txBody>
          <a:bodyPr wrap="square">
            <a:spAutoFit/>
          </a:bodyPr>
          <a:lstStyle/>
          <a:p>
            <a:r>
              <a:rPr lang="en-US" b="1" dirty="0">
                <a:latin typeface="TH SarabunPSK" panose="020B0500040200020003" pitchFamily="34" charset="-34"/>
                <a:cs typeface="TH SarabunPSK" panose="020B0500040200020003" pitchFamily="34" charset="-34"/>
              </a:rPr>
              <a:t>Problems</a:t>
            </a:r>
            <a:endParaRPr lang="th-TH" sz="2400" dirty="0">
              <a:latin typeface="TH SarabunPSK" panose="020B0500040200020003" pitchFamily="34" charset="-34"/>
              <a:cs typeface="TH SarabunPSK" panose="020B0500040200020003" pitchFamily="34" charset="-34"/>
            </a:endParaRPr>
          </a:p>
        </p:txBody>
      </p:sp>
      <p:sp>
        <p:nvSpPr>
          <p:cNvPr id="20" name="Rounded Rectangle 19"/>
          <p:cNvSpPr/>
          <p:nvPr/>
        </p:nvSpPr>
        <p:spPr>
          <a:xfrm>
            <a:off x="4640091" y="5436930"/>
            <a:ext cx="1077172" cy="384783"/>
          </a:xfrm>
          <a:prstGeom prst="roundRect">
            <a:avLst>
              <a:gd name="adj" fmla="val 24179"/>
            </a:avLst>
          </a:prstGeom>
          <a:solidFill>
            <a:srgbClr val="92D05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TH SarabunPSK" panose="020B0500040200020003" pitchFamily="34" charset="-34"/>
              <a:cs typeface="TH SarabunPSK" panose="020B0500040200020003" pitchFamily="34" charset="-34"/>
            </a:endParaRPr>
          </a:p>
        </p:txBody>
      </p:sp>
      <p:sp>
        <p:nvSpPr>
          <p:cNvPr id="21" name="สี่เหลี่ยมผืนผ้า 15"/>
          <p:cNvSpPr/>
          <p:nvPr/>
        </p:nvSpPr>
        <p:spPr>
          <a:xfrm>
            <a:off x="4643575" y="5410347"/>
            <a:ext cx="3984782" cy="523220"/>
          </a:xfrm>
          <a:prstGeom prst="rect">
            <a:avLst/>
          </a:prstGeom>
        </p:spPr>
        <p:txBody>
          <a:bodyPr wrap="square">
            <a:spAutoFit/>
          </a:bodyPr>
          <a:lstStyle/>
          <a:p>
            <a:r>
              <a:rPr lang="en-US" b="1" dirty="0">
                <a:latin typeface="TH SarabunPSK" panose="020B0500040200020003" pitchFamily="34" charset="-34"/>
                <a:cs typeface="TH SarabunPSK" panose="020B0500040200020003" pitchFamily="34" charset="-34"/>
              </a:rPr>
              <a:t>Problem solving</a:t>
            </a:r>
            <a:endParaRPr lang="th-TH" sz="2400" dirty="0">
              <a:latin typeface="TH SarabunPSK" panose="020B0500040200020003" pitchFamily="34" charset="-34"/>
              <a:cs typeface="TH SarabunPSK" panose="020B0500040200020003" pitchFamily="34" charset="-34"/>
            </a:endParaRPr>
          </a:p>
        </p:txBody>
      </p:sp>
      <p:sp>
        <p:nvSpPr>
          <p:cNvPr id="18" name="Rounded Rectangle 17"/>
          <p:cNvSpPr/>
          <p:nvPr/>
        </p:nvSpPr>
        <p:spPr>
          <a:xfrm>
            <a:off x="44794" y="5435318"/>
            <a:ext cx="1077172" cy="384783"/>
          </a:xfrm>
          <a:prstGeom prst="roundRect">
            <a:avLst>
              <a:gd name="adj" fmla="val 24179"/>
            </a:avLst>
          </a:prstGeom>
          <a:solidFill>
            <a:schemeClr val="tx2">
              <a:lumMod val="60000"/>
              <a:lumOff val="4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TH SarabunPSK" panose="020B0500040200020003" pitchFamily="34" charset="-34"/>
              <a:cs typeface="TH SarabunPSK" panose="020B0500040200020003" pitchFamily="34" charset="-34"/>
            </a:endParaRPr>
          </a:p>
        </p:txBody>
      </p:sp>
      <p:sp>
        <p:nvSpPr>
          <p:cNvPr id="19" name="Rounded Rectangle 18"/>
          <p:cNvSpPr/>
          <p:nvPr/>
        </p:nvSpPr>
        <p:spPr>
          <a:xfrm>
            <a:off x="2821503" y="1421574"/>
            <a:ext cx="1296693" cy="384783"/>
          </a:xfrm>
          <a:prstGeom prst="roundRect">
            <a:avLst>
              <a:gd name="adj" fmla="val 24179"/>
            </a:avLst>
          </a:prstGeom>
          <a:solidFill>
            <a:schemeClr val="tx2">
              <a:lumMod val="60000"/>
              <a:lumOff val="4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TH SarabunPSK" panose="020B0500040200020003" pitchFamily="34" charset="-34"/>
              <a:cs typeface="TH SarabunPSK" panose="020B0500040200020003" pitchFamily="34" charset="-34"/>
            </a:endParaRPr>
          </a:p>
        </p:txBody>
      </p:sp>
      <p:sp>
        <p:nvSpPr>
          <p:cNvPr id="9" name="Rounded Rectangle 8"/>
          <p:cNvSpPr/>
          <p:nvPr/>
        </p:nvSpPr>
        <p:spPr>
          <a:xfrm>
            <a:off x="-2222" y="858689"/>
            <a:ext cx="4530060" cy="5882679"/>
          </a:xfrm>
          <a:prstGeom prst="roundRect">
            <a:avLst>
              <a:gd name="adj" fmla="val 3385"/>
            </a:avLst>
          </a:prstGeom>
          <a:solidFill>
            <a:schemeClr val="tx2">
              <a:lumMod val="60000"/>
              <a:lumOff val="4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TH SarabunPSK" panose="020B0500040200020003" pitchFamily="34" charset="-34"/>
              <a:cs typeface="TH SarabunPSK" panose="020B0500040200020003" pitchFamily="34" charset="-34"/>
            </a:endParaRPr>
          </a:p>
        </p:txBody>
      </p:sp>
      <p:grpSp>
        <p:nvGrpSpPr>
          <p:cNvPr id="12" name="Group 11"/>
          <p:cNvGrpSpPr/>
          <p:nvPr/>
        </p:nvGrpSpPr>
        <p:grpSpPr>
          <a:xfrm>
            <a:off x="190500" y="-212725"/>
            <a:ext cx="8953500" cy="1026790"/>
            <a:chOff x="190500" y="-212725"/>
            <a:chExt cx="8953500" cy="1026790"/>
          </a:xfrm>
        </p:grpSpPr>
        <p:sp>
          <p:nvSpPr>
            <p:cNvPr id="2" name="สี่เหลี่ยมผืนผ้า 1"/>
            <p:cNvSpPr/>
            <p:nvPr/>
          </p:nvSpPr>
          <p:spPr>
            <a:xfrm>
              <a:off x="736526" y="0"/>
              <a:ext cx="8407474" cy="692696"/>
            </a:xfrm>
            <a:prstGeom prst="rect">
              <a:avLst/>
            </a:prstGeom>
            <a:solidFill>
              <a:srgbClr val="8FD2FF">
                <a:alpha val="79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th-TH"/>
            </a:p>
          </p:txBody>
        </p:sp>
        <p:sp>
          <p:nvSpPr>
            <p:cNvPr id="1026" name="AutoShape 2" descr="https://www.tmd.go.th/programs/uploads/maps/2018-02-15_TopChart_01.jpg"/>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p>
          </p:txBody>
        </p:sp>
        <p:sp>
          <p:nvSpPr>
            <p:cNvPr id="1028" name="AutoShape 4" descr="https://www.tmd.go.th/programs/uploads/maps/2018-02-15_TopChart_01.jpg"/>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p>
          </p:txBody>
        </p:sp>
        <p:sp>
          <p:nvSpPr>
            <p:cNvPr id="11" name="สี่เหลี่ยมผืนผ้า 10"/>
            <p:cNvSpPr/>
            <p:nvPr/>
          </p:nvSpPr>
          <p:spPr>
            <a:xfrm>
              <a:off x="827584" y="44624"/>
              <a:ext cx="8316416" cy="769441"/>
            </a:xfrm>
            <a:prstGeom prst="rect">
              <a:avLst/>
            </a:prstGeom>
          </p:spPr>
          <p:txBody>
            <a:bodyPr wrap="square">
              <a:spAutoFit/>
            </a:bodyPr>
            <a:lstStyle/>
            <a:p>
              <a:r>
                <a:rPr lang="en-US" sz="4400" b="1" dirty="0">
                  <a:latin typeface="TH SarabunPSK" panose="020B0500040200020003" pitchFamily="34" charset="-34"/>
                  <a:cs typeface="TH SarabunPSK" panose="020B0500040200020003" pitchFamily="34" charset="-34"/>
                </a:rPr>
                <a:t>Flood management in Thailand</a:t>
              </a:r>
              <a:endParaRPr lang="th-TH" sz="4400" b="1" dirty="0">
                <a:latin typeface="TH SarabunPSK" panose="020B0500040200020003" pitchFamily="34" charset="-34"/>
                <a:cs typeface="TH SarabunPSK" panose="020B0500040200020003" pitchFamily="34" charset="-34"/>
              </a:endParaRPr>
            </a:p>
          </p:txBody>
        </p:sp>
      </p:gr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6966" t="6432" r="6879" b="5106"/>
          <a:stretch>
            <a:fillRect/>
          </a:stretch>
        </p:blipFill>
        <p:spPr bwMode="auto">
          <a:xfrm>
            <a:off x="9208" y="1428301"/>
            <a:ext cx="2657852" cy="38380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สี่เหลี่ยมผืนผ้า 15"/>
          <p:cNvSpPr/>
          <p:nvPr/>
        </p:nvSpPr>
        <p:spPr>
          <a:xfrm>
            <a:off x="2851868" y="1323004"/>
            <a:ext cx="1775988" cy="523220"/>
          </a:xfrm>
          <a:prstGeom prst="rect">
            <a:avLst/>
          </a:prstGeom>
        </p:spPr>
        <p:txBody>
          <a:bodyPr wrap="square">
            <a:spAutoFit/>
          </a:bodyPr>
          <a:lstStyle/>
          <a:p>
            <a:r>
              <a:rPr lang="en-US" b="1" dirty="0">
                <a:latin typeface="TH SarabunPSK" panose="020B0500040200020003" pitchFamily="34" charset="-34"/>
                <a:cs typeface="TH SarabunPSK" panose="020B0500040200020003" pitchFamily="34" charset="-34"/>
              </a:rPr>
              <a:t>Problems</a:t>
            </a:r>
            <a:endParaRPr lang="th-TH" sz="2400" dirty="0">
              <a:latin typeface="TH SarabunPSK" panose="020B0500040200020003" pitchFamily="34" charset="-34"/>
              <a:cs typeface="TH SarabunPSK" panose="020B0500040200020003" pitchFamily="34" charset="-34"/>
            </a:endParaRPr>
          </a:p>
        </p:txBody>
      </p:sp>
      <p:sp>
        <p:nvSpPr>
          <p:cNvPr id="13" name="Rounded Rectangle 12"/>
          <p:cNvSpPr/>
          <p:nvPr/>
        </p:nvSpPr>
        <p:spPr>
          <a:xfrm>
            <a:off x="4562272" y="863618"/>
            <a:ext cx="4519942" cy="5882678"/>
          </a:xfrm>
          <a:prstGeom prst="roundRect">
            <a:avLst>
              <a:gd name="adj" fmla="val 3385"/>
            </a:avLst>
          </a:prstGeom>
          <a:solidFill>
            <a:srgbClr val="92D05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TH SarabunPSK" panose="020B0500040200020003" pitchFamily="34" charset="-34"/>
              <a:cs typeface="TH SarabunPSK" panose="020B0500040200020003" pitchFamily="34" charset="-34"/>
            </a:endParaRPr>
          </a:p>
        </p:txBody>
      </p:sp>
      <p:sp>
        <p:nvSpPr>
          <p:cNvPr id="14" name="สี่เหลี่ยมผืนผ้า 15"/>
          <p:cNvSpPr/>
          <p:nvPr/>
        </p:nvSpPr>
        <p:spPr>
          <a:xfrm>
            <a:off x="2699792" y="1935991"/>
            <a:ext cx="1924266" cy="3195298"/>
          </a:xfrm>
          <a:prstGeom prst="rect">
            <a:avLst/>
          </a:prstGeom>
        </p:spPr>
        <p:txBody>
          <a:bodyPr wrap="square">
            <a:spAutoFit/>
          </a:bodyPr>
          <a:lstStyle/>
          <a:p>
            <a:pPr marL="182563" indent="-182563">
              <a:lnSpc>
                <a:spcPct val="90000"/>
              </a:lnSpc>
              <a:buFont typeface="Wingdings" panose="05000000000000000000" pitchFamily="2" charset="2"/>
              <a:buChar char="§"/>
            </a:pPr>
            <a:r>
              <a:rPr lang="en-US" sz="1600" b="1" dirty="0">
                <a:latin typeface="TH SarabunPSK" panose="020B0500040200020003" pitchFamily="34" charset="-34"/>
                <a:cs typeface="TH SarabunPSK" panose="020B0500040200020003" pitchFamily="34" charset="-34"/>
              </a:rPr>
              <a:t>Total rainfall was above average with repeated events</a:t>
            </a:r>
            <a:endParaRPr lang="th-TH" sz="1600" b="1" dirty="0">
              <a:latin typeface="TH SarabunPSK" panose="020B0500040200020003" pitchFamily="34" charset="-34"/>
              <a:cs typeface="TH SarabunPSK" panose="020B0500040200020003" pitchFamily="34" charset="-34"/>
            </a:endParaRPr>
          </a:p>
          <a:p>
            <a:pPr marL="182563" indent="-182563">
              <a:lnSpc>
                <a:spcPct val="90000"/>
              </a:lnSpc>
              <a:buFont typeface="Wingdings" panose="05000000000000000000" pitchFamily="2" charset="2"/>
              <a:buChar char="§"/>
            </a:pPr>
            <a:r>
              <a:rPr lang="en-US" sz="1600" b="1" dirty="0">
                <a:latin typeface="TH SarabunPSK" panose="020B0500040200020003" pitchFamily="34" charset="-34"/>
                <a:cs typeface="TH SarabunPSK" panose="020B0500040200020003" pitchFamily="34" charset="-34"/>
              </a:rPr>
              <a:t>Drainage system can not due with flash flood</a:t>
            </a:r>
          </a:p>
          <a:p>
            <a:pPr marL="182563" indent="-182563">
              <a:lnSpc>
                <a:spcPct val="90000"/>
              </a:lnSpc>
              <a:buFont typeface="Wingdings" panose="05000000000000000000" pitchFamily="2" charset="2"/>
              <a:buChar char="§"/>
            </a:pPr>
            <a:r>
              <a:rPr lang="en-US" sz="1600" b="1" dirty="0">
                <a:latin typeface="TH SarabunPSK" panose="020B0500040200020003" pitchFamily="34" charset="-34"/>
                <a:cs typeface="TH SarabunPSK" panose="020B0500040200020003" pitchFamily="34" charset="-34"/>
              </a:rPr>
              <a:t>Land use change</a:t>
            </a:r>
            <a:endParaRPr lang="th-TH" sz="1600" b="1" dirty="0">
              <a:latin typeface="TH SarabunPSK" panose="020B0500040200020003" pitchFamily="34" charset="-34"/>
              <a:cs typeface="TH SarabunPSK" panose="020B0500040200020003" pitchFamily="34" charset="-34"/>
            </a:endParaRPr>
          </a:p>
          <a:p>
            <a:pPr marL="182563" indent="-182563">
              <a:lnSpc>
                <a:spcPct val="90000"/>
              </a:lnSpc>
              <a:buFont typeface="Wingdings" panose="05000000000000000000" pitchFamily="2" charset="2"/>
              <a:buChar char="§"/>
            </a:pPr>
            <a:r>
              <a:rPr lang="en-US" sz="1600" b="1" dirty="0">
                <a:latin typeface="TH SarabunPSK" panose="020B0500040200020003" pitchFamily="34" charset="-34"/>
                <a:cs typeface="TH SarabunPSK" panose="020B0500040200020003" pitchFamily="34" charset="-34"/>
              </a:rPr>
              <a:t>The size of the reservoir is mostly small and medium</a:t>
            </a:r>
          </a:p>
          <a:p>
            <a:pPr marL="182563" indent="-182563">
              <a:lnSpc>
                <a:spcPct val="90000"/>
              </a:lnSpc>
              <a:buFont typeface="Wingdings" panose="05000000000000000000" pitchFamily="2" charset="2"/>
              <a:buChar char="§"/>
            </a:pPr>
            <a:r>
              <a:rPr lang="en-US" sz="1600" b="1" dirty="0">
                <a:latin typeface="TH SarabunPSK" panose="020B0500040200020003" pitchFamily="34" charset="-34"/>
                <a:cs typeface="TH SarabunPSK" panose="020B0500040200020003" pitchFamily="34" charset="-34"/>
              </a:rPr>
              <a:t>Effects of sea level rise </a:t>
            </a:r>
          </a:p>
          <a:p>
            <a:pPr marL="182563" indent="-182563">
              <a:lnSpc>
                <a:spcPct val="90000"/>
              </a:lnSpc>
              <a:buFont typeface="Wingdings" panose="05000000000000000000" pitchFamily="2" charset="2"/>
              <a:buChar char="§"/>
            </a:pPr>
            <a:r>
              <a:rPr lang="en-US" sz="1600" b="1" dirty="0">
                <a:latin typeface="TH SarabunPSK" panose="020B0500040200020003" pitchFamily="34" charset="-34"/>
                <a:cs typeface="TH SarabunPSK" panose="020B0500040200020003" pitchFamily="34" charset="-34"/>
              </a:rPr>
              <a:t>Most of flood area located outside the irrigated area.</a:t>
            </a:r>
            <a:endParaRPr lang="th-TH" sz="1600" b="1" dirty="0">
              <a:latin typeface="TH SarabunPSK" panose="020B0500040200020003" pitchFamily="34" charset="-34"/>
              <a:cs typeface="TH SarabunPSK" panose="020B0500040200020003" pitchFamily="34" charset="-34"/>
            </a:endParaRPr>
          </a:p>
        </p:txBody>
      </p:sp>
      <p:sp>
        <p:nvSpPr>
          <p:cNvPr id="16" name="สี่เหลี่ยมผืนผ้า 15"/>
          <p:cNvSpPr/>
          <p:nvPr/>
        </p:nvSpPr>
        <p:spPr>
          <a:xfrm>
            <a:off x="35496" y="5910371"/>
            <a:ext cx="4533654" cy="830997"/>
          </a:xfrm>
          <a:prstGeom prst="rect">
            <a:avLst/>
          </a:prstGeom>
        </p:spPr>
        <p:txBody>
          <a:bodyPr wrap="square">
            <a:spAutoFit/>
          </a:bodyPr>
          <a:lstStyle/>
          <a:p>
            <a:pPr marL="285750" indent="-285750">
              <a:buFont typeface="Wingdings" panose="05000000000000000000" pitchFamily="2" charset="2"/>
              <a:buChar char="ü"/>
            </a:pPr>
            <a:r>
              <a:rPr lang="en-US" sz="1600" b="1" dirty="0">
                <a:solidFill>
                  <a:srgbClr val="C00000"/>
                </a:solidFill>
                <a:latin typeface="TH SarabunPSK" panose="020B0500040200020003" pitchFamily="34" charset="-34"/>
                <a:cs typeface="TH SarabunPSK" panose="020B0500040200020003" pitchFamily="34" charset="-34"/>
              </a:rPr>
              <a:t>Short term: Increase drainage capacity by pump</a:t>
            </a:r>
            <a:endParaRPr lang="th-TH" sz="1600" b="1" dirty="0">
              <a:solidFill>
                <a:srgbClr val="C00000"/>
              </a:solidFill>
              <a:latin typeface="TH SarabunPSK" panose="020B0500040200020003" pitchFamily="34" charset="-34"/>
              <a:cs typeface="TH SarabunPSK" panose="020B0500040200020003" pitchFamily="34" charset="-34"/>
            </a:endParaRPr>
          </a:p>
          <a:p>
            <a:pPr marL="285750" indent="-285750">
              <a:buFont typeface="Wingdings" panose="05000000000000000000" pitchFamily="2" charset="2"/>
              <a:buChar char="ü"/>
            </a:pPr>
            <a:r>
              <a:rPr lang="en-US" sz="1600" b="1" dirty="0">
                <a:solidFill>
                  <a:srgbClr val="C00000"/>
                </a:solidFill>
                <a:latin typeface="TH SarabunPSK" panose="020B0500040200020003" pitchFamily="34" charset="-34"/>
                <a:cs typeface="TH SarabunPSK" panose="020B0500040200020003" pitchFamily="34" charset="-34"/>
              </a:rPr>
              <a:t>Long term:</a:t>
            </a:r>
            <a:r>
              <a:rPr lang="th-TH" sz="1600" b="1" dirty="0">
                <a:solidFill>
                  <a:srgbClr val="C00000"/>
                </a:solidFill>
                <a:latin typeface="TH SarabunPSK" panose="020B0500040200020003" pitchFamily="34" charset="-34"/>
                <a:cs typeface="TH SarabunPSK" panose="020B0500040200020003" pitchFamily="34" charset="-34"/>
              </a:rPr>
              <a:t> </a:t>
            </a:r>
            <a:r>
              <a:rPr lang="en-US" sz="1600" b="1" dirty="0">
                <a:solidFill>
                  <a:srgbClr val="C00000"/>
                </a:solidFill>
                <a:latin typeface="TH SarabunPSK" panose="020B0500040200020003" pitchFamily="34" charset="-34"/>
                <a:cs typeface="TH SarabunPSK" panose="020B0500040200020003" pitchFamily="34" charset="-34"/>
              </a:rPr>
              <a:t>Improve drainage system</a:t>
            </a:r>
            <a:endParaRPr lang="th-TH" sz="1600" b="1" dirty="0">
              <a:solidFill>
                <a:srgbClr val="C00000"/>
              </a:solidFill>
              <a:latin typeface="TH SarabunPSK" panose="020B0500040200020003" pitchFamily="34" charset="-34"/>
              <a:cs typeface="TH SarabunPSK" panose="020B0500040200020003" pitchFamily="34" charset="-34"/>
            </a:endParaRPr>
          </a:p>
          <a:p>
            <a:pPr marL="285750" indent="-285750">
              <a:buFont typeface="Wingdings" panose="05000000000000000000" pitchFamily="2" charset="2"/>
              <a:buChar char="ü"/>
            </a:pPr>
            <a:r>
              <a:rPr lang="en-US" sz="1600" b="1" dirty="0">
                <a:solidFill>
                  <a:srgbClr val="C00000"/>
                </a:solidFill>
                <a:latin typeface="TH SarabunPSK" panose="020B0500040200020003" pitchFamily="34" charset="-34"/>
                <a:cs typeface="TH SarabunPSK" panose="020B0500040200020003" pitchFamily="34" charset="-34"/>
              </a:rPr>
              <a:t>Management plan: Flash flood guidance system</a:t>
            </a:r>
            <a:endParaRPr lang="th-TH" sz="1600" b="1" dirty="0">
              <a:solidFill>
                <a:srgbClr val="C00000"/>
              </a:solidFill>
              <a:latin typeface="TH SarabunPSK" panose="020B0500040200020003" pitchFamily="34" charset="-34"/>
              <a:cs typeface="TH SarabunPSK" panose="020B0500040200020003" pitchFamily="34" charset="-34"/>
            </a:endParaRPr>
          </a:p>
        </p:txBody>
      </p:sp>
      <p:sp>
        <p:nvSpPr>
          <p:cNvPr id="15" name="สี่เหลี่ยมผืนผ้า 15"/>
          <p:cNvSpPr/>
          <p:nvPr/>
        </p:nvSpPr>
        <p:spPr>
          <a:xfrm>
            <a:off x="48278" y="5408735"/>
            <a:ext cx="4023656" cy="523220"/>
          </a:xfrm>
          <a:prstGeom prst="rect">
            <a:avLst/>
          </a:prstGeom>
        </p:spPr>
        <p:txBody>
          <a:bodyPr wrap="square">
            <a:spAutoFit/>
          </a:bodyPr>
          <a:lstStyle/>
          <a:p>
            <a:r>
              <a:rPr lang="en-US" b="1" dirty="0">
                <a:latin typeface="TH SarabunPSK" panose="020B0500040200020003" pitchFamily="34" charset="-34"/>
                <a:cs typeface="TH SarabunPSK" panose="020B0500040200020003" pitchFamily="34" charset="-34"/>
              </a:rPr>
              <a:t>Problem solving</a:t>
            </a:r>
            <a:endParaRPr lang="th-TH" sz="2400" dirty="0">
              <a:latin typeface="TH SarabunPSK" panose="020B0500040200020003" pitchFamily="34" charset="-34"/>
              <a:cs typeface="TH SarabunPSK" panose="020B0500040200020003" pitchFamily="34" charset="-34"/>
            </a:endParaRPr>
          </a:p>
        </p:txBody>
      </p:sp>
      <p:sp>
        <p:nvSpPr>
          <p:cNvPr id="24" name="สี่เหลี่ยมผืนผ้า 15"/>
          <p:cNvSpPr/>
          <p:nvPr/>
        </p:nvSpPr>
        <p:spPr>
          <a:xfrm>
            <a:off x="4628968" y="5931955"/>
            <a:ext cx="4425645" cy="830997"/>
          </a:xfrm>
          <a:prstGeom prst="rect">
            <a:avLst/>
          </a:prstGeom>
        </p:spPr>
        <p:txBody>
          <a:bodyPr wrap="square">
            <a:spAutoFit/>
          </a:bodyPr>
          <a:lstStyle/>
          <a:p>
            <a:pPr marL="285750" indent="-285750">
              <a:buFont typeface="Wingdings" panose="05000000000000000000" pitchFamily="2" charset="2"/>
              <a:buChar char="ü"/>
            </a:pPr>
            <a:r>
              <a:rPr lang="en-US" sz="1600" b="1" dirty="0">
                <a:solidFill>
                  <a:srgbClr val="C00000"/>
                </a:solidFill>
                <a:latin typeface="TH SarabunPSK" panose="020B0500040200020003" pitchFamily="34" charset="-34"/>
                <a:cs typeface="TH SarabunPSK" panose="020B0500040200020003" pitchFamily="34" charset="-34"/>
              </a:rPr>
              <a:t>Short term: Increase drainage capacity by pump</a:t>
            </a:r>
          </a:p>
          <a:p>
            <a:pPr marL="285750" indent="-285750">
              <a:buFont typeface="Wingdings" panose="05000000000000000000" pitchFamily="2" charset="2"/>
              <a:buChar char="ü"/>
            </a:pPr>
            <a:r>
              <a:rPr lang="en-US" sz="1600" b="1" dirty="0">
                <a:solidFill>
                  <a:srgbClr val="C00000"/>
                </a:solidFill>
                <a:latin typeface="TH SarabunPSK" panose="020B0500040200020003" pitchFamily="34" charset="-34"/>
                <a:cs typeface="TH SarabunPSK" panose="020B0500040200020003" pitchFamily="34" charset="-34"/>
              </a:rPr>
              <a:t>Long term: Structural measure such as flood bypass</a:t>
            </a:r>
            <a:endParaRPr lang="th-TH" sz="1600" b="1" dirty="0">
              <a:solidFill>
                <a:srgbClr val="C00000"/>
              </a:solidFill>
              <a:latin typeface="TH SarabunPSK" panose="020B0500040200020003" pitchFamily="34" charset="-34"/>
              <a:cs typeface="TH SarabunPSK" panose="020B0500040200020003" pitchFamily="34" charset="-34"/>
            </a:endParaRPr>
          </a:p>
          <a:p>
            <a:pPr marL="285750" indent="-285750">
              <a:buFont typeface="Wingdings" panose="05000000000000000000" pitchFamily="2" charset="2"/>
              <a:buChar char="ü"/>
            </a:pPr>
            <a:r>
              <a:rPr lang="en-US" sz="1600" b="1" dirty="0">
                <a:solidFill>
                  <a:srgbClr val="C00000"/>
                </a:solidFill>
                <a:latin typeface="TH SarabunPSK" panose="020B0500040200020003" pitchFamily="34" charset="-34"/>
                <a:cs typeface="TH SarabunPSK" panose="020B0500040200020003" pitchFamily="34" charset="-34"/>
              </a:rPr>
              <a:t>Management plan: Develop flood plain and retention areas</a:t>
            </a:r>
            <a:endParaRPr lang="th-TH" sz="1600" b="1" dirty="0">
              <a:solidFill>
                <a:srgbClr val="C00000"/>
              </a:solidFill>
              <a:latin typeface="TH SarabunPSK" panose="020B0500040200020003" pitchFamily="34" charset="-34"/>
              <a:cs typeface="TH SarabunPSK" panose="020B0500040200020003" pitchFamily="34" charset="-34"/>
            </a:endParaRPr>
          </a:p>
        </p:txBody>
      </p:sp>
      <p:sp>
        <p:nvSpPr>
          <p:cNvPr id="25" name="สี่เหลี่ยมผืนผ้า 10"/>
          <p:cNvSpPr/>
          <p:nvPr/>
        </p:nvSpPr>
        <p:spPr>
          <a:xfrm>
            <a:off x="-2222" y="905001"/>
            <a:ext cx="4530060" cy="523220"/>
          </a:xfrm>
          <a:prstGeom prst="rect">
            <a:avLst/>
          </a:prstGeom>
        </p:spPr>
        <p:txBody>
          <a:bodyPr wrap="square">
            <a:spAutoFit/>
          </a:bodyPr>
          <a:lstStyle/>
          <a:p>
            <a:pPr algn="ctr"/>
            <a:r>
              <a:rPr lang="en-US"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Flash Flood</a:t>
            </a:r>
            <a:endParaRPr lang="th-TH" b="1" dirty="0">
              <a:effectLst>
                <a:outerShdw blurRad="38100" dist="38100" dir="2700000" algn="tl">
                  <a:srgbClr val="000000">
                    <a:alpha val="43137"/>
                  </a:srgbClr>
                </a:outerShdw>
              </a:effectLst>
              <a:latin typeface="Arial" panose="020B0604020202020204" pitchFamily="34" charset="0"/>
              <a:cs typeface="TH SarabunPSK" panose="020B0500040200020003" pitchFamily="34" charset="-34"/>
            </a:endParaRPr>
          </a:p>
        </p:txBody>
      </p:sp>
      <p:sp>
        <p:nvSpPr>
          <p:cNvPr id="26" name="สี่เหลี่ยมผืนผ้า 10"/>
          <p:cNvSpPr/>
          <p:nvPr/>
        </p:nvSpPr>
        <p:spPr>
          <a:xfrm>
            <a:off x="4620846" y="905001"/>
            <a:ext cx="4530060" cy="523220"/>
          </a:xfrm>
          <a:prstGeom prst="rect">
            <a:avLst/>
          </a:prstGeom>
        </p:spPr>
        <p:txBody>
          <a:bodyPr wrap="square">
            <a:spAutoFit/>
          </a:bodyPr>
          <a:lstStyle/>
          <a:p>
            <a:pPr algn="ctr"/>
            <a:r>
              <a:rPr lang="en-US" b="1" dirty="0">
                <a:effectLst>
                  <a:outerShdw blurRad="38100" dist="38100" dir="2700000" algn="tl">
                    <a:srgbClr val="000000">
                      <a:alpha val="43137"/>
                    </a:srgbClr>
                  </a:outerShdw>
                </a:effectLst>
                <a:latin typeface="Arial" panose="020B0604020202020204" pitchFamily="34" charset="0"/>
                <a:cs typeface="TH SarabunPSK" panose="020B0500040200020003" pitchFamily="34" charset="-34"/>
              </a:rPr>
              <a:t>Flood</a:t>
            </a:r>
            <a:endParaRPr lang="th-TH" b="1" dirty="0">
              <a:effectLst>
                <a:outerShdw blurRad="38100" dist="38100" dir="2700000" algn="tl">
                  <a:srgbClr val="000000">
                    <a:alpha val="43137"/>
                  </a:srgbClr>
                </a:outerShdw>
              </a:effectLst>
              <a:latin typeface="Arial" panose="020B0604020202020204" pitchFamily="34" charset="0"/>
              <a:cs typeface="TH SarabunPSK" panose="020B0500040200020003" pitchFamily="34" charset="-34"/>
            </a:endParaRPr>
          </a:p>
        </p:txBody>
      </p:sp>
      <p:pic>
        <p:nvPicPr>
          <p:cNvPr id="3" name="Picture 2"/>
          <p:cNvPicPr>
            <a:picLocks noChangeAspect="1"/>
          </p:cNvPicPr>
          <p:nvPr/>
        </p:nvPicPr>
        <p:blipFill>
          <a:blip r:embed="rId3" cstate="print"/>
          <a:stretch>
            <a:fillRect/>
          </a:stretch>
        </p:blipFill>
        <p:spPr>
          <a:xfrm>
            <a:off x="4710316" y="1340768"/>
            <a:ext cx="2559131" cy="3837600"/>
          </a:xfrm>
          <a:prstGeom prst="rect">
            <a:avLst/>
          </a:prstGeom>
          <a:ln>
            <a:noFill/>
          </a:ln>
          <a:effectLst>
            <a:outerShdw blurRad="292100" dist="139700" dir="2700000" algn="tl" rotWithShape="0">
              <a:srgbClr val="333333">
                <a:alpha val="65000"/>
              </a:srgbClr>
            </a:outerShdw>
          </a:effectLst>
        </p:spPr>
      </p:pic>
      <p:sp>
        <p:nvSpPr>
          <p:cNvPr id="27" name="สี่เหลี่ยมผืนผ้า 15"/>
          <p:cNvSpPr/>
          <p:nvPr/>
        </p:nvSpPr>
        <p:spPr>
          <a:xfrm>
            <a:off x="7256246" y="1916832"/>
            <a:ext cx="1924266" cy="1323439"/>
          </a:xfrm>
          <a:prstGeom prst="rect">
            <a:avLst/>
          </a:prstGeom>
        </p:spPr>
        <p:txBody>
          <a:bodyPr wrap="square">
            <a:spAutoFit/>
          </a:bodyPr>
          <a:lstStyle/>
          <a:p>
            <a:pPr marL="182563" indent="-182563">
              <a:buFont typeface="Wingdings" panose="05000000000000000000" pitchFamily="2" charset="2"/>
              <a:buChar char="§"/>
            </a:pPr>
            <a:r>
              <a:rPr lang="en-US" sz="1600" b="1" dirty="0">
                <a:latin typeface="TH SarabunPSK" panose="020B0500040200020003" pitchFamily="34" charset="-34"/>
                <a:cs typeface="TH SarabunPSK" panose="020B0500040200020003" pitchFamily="34" charset="-34"/>
              </a:rPr>
              <a:t>Stagnant water can lead to water quality problem</a:t>
            </a:r>
            <a:endParaRPr lang="th-TH" sz="1600" b="1" dirty="0">
              <a:latin typeface="TH SarabunPSK" panose="020B0500040200020003" pitchFamily="34" charset="-34"/>
              <a:cs typeface="TH SarabunPSK" panose="020B0500040200020003" pitchFamily="34" charset="-34"/>
            </a:endParaRPr>
          </a:p>
          <a:p>
            <a:pPr marL="182563" indent="-182563">
              <a:buFont typeface="Wingdings" panose="05000000000000000000" pitchFamily="2" charset="2"/>
              <a:buChar char="§"/>
            </a:pPr>
            <a:r>
              <a:rPr lang="en-US" sz="1600" b="1" dirty="0">
                <a:latin typeface="TH SarabunPSK" panose="020B0500040200020003" pitchFamily="34" charset="-34"/>
                <a:cs typeface="TH SarabunPSK" panose="020B0500040200020003" pitchFamily="34" charset="-34"/>
              </a:rPr>
              <a:t>It is difficult to drain water out of floodplain</a:t>
            </a:r>
            <a:endParaRPr lang="th-TH" sz="1600" b="1" dirty="0">
              <a:latin typeface="TH SarabunPSK" panose="020B0500040200020003" pitchFamily="34" charset="-34"/>
              <a:cs typeface="TH SarabunPSK" panose="020B0500040200020003" pitchFamily="34" charset="-34"/>
            </a:endParaRPr>
          </a:p>
        </p:txBody>
      </p:sp>
      <p:pic>
        <p:nvPicPr>
          <p:cNvPr id="28" name="Picture 27">
            <a:extLst>
              <a:ext uri="{FF2B5EF4-FFF2-40B4-BE49-F238E27FC236}">
                <a16:creationId xmlns:a16="http://schemas.microsoft.com/office/drawing/2014/main" id="{546B8894-E371-46C5-8A04-BBCFC4569D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8995" y="-28821"/>
            <a:ext cx="883986" cy="888694"/>
          </a:xfrm>
          <a:prstGeom prst="rect">
            <a:avLst/>
          </a:prstGeom>
        </p:spPr>
      </p:pic>
    </p:spTree>
    <p:extLst>
      <p:ext uri="{BB962C8B-B14F-4D97-AF65-F5344CB8AC3E}">
        <p14:creationId xmlns:p14="http://schemas.microsoft.com/office/powerpoint/2010/main" val="3736132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90500" y="-212725"/>
            <a:ext cx="8953500" cy="1026790"/>
            <a:chOff x="190500" y="-212725"/>
            <a:chExt cx="8953500" cy="1026790"/>
          </a:xfrm>
        </p:grpSpPr>
        <p:sp>
          <p:nvSpPr>
            <p:cNvPr id="2" name="สี่เหลี่ยมผืนผ้า 1"/>
            <p:cNvSpPr/>
            <p:nvPr/>
          </p:nvSpPr>
          <p:spPr>
            <a:xfrm>
              <a:off x="736526" y="0"/>
              <a:ext cx="8407474" cy="692696"/>
            </a:xfrm>
            <a:prstGeom prst="rect">
              <a:avLst/>
            </a:prstGeom>
            <a:solidFill>
              <a:srgbClr val="8FD2FF">
                <a:alpha val="79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th-TH">
                <a:solidFill>
                  <a:prstClr val="white"/>
                </a:solidFill>
              </a:endParaRPr>
            </a:p>
          </p:txBody>
        </p:sp>
        <p:sp>
          <p:nvSpPr>
            <p:cNvPr id="1026" name="AutoShape 2" descr="https://www.tmd.go.th/programs/uploads/maps/2018-02-15_TopChart_01.jpg"/>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solidFill>
                  <a:prstClr val="black"/>
                </a:solidFill>
              </a:endParaRPr>
            </a:p>
          </p:txBody>
        </p:sp>
        <p:sp>
          <p:nvSpPr>
            <p:cNvPr id="1028" name="AutoShape 4" descr="https://www.tmd.go.th/programs/uploads/maps/2018-02-15_TopChart_01.jpg"/>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solidFill>
                  <a:prstClr val="black"/>
                </a:solidFill>
              </a:endParaRPr>
            </a:p>
          </p:txBody>
        </p:sp>
        <p:sp>
          <p:nvSpPr>
            <p:cNvPr id="11" name="สี่เหลี่ยมผืนผ้า 10"/>
            <p:cNvSpPr/>
            <p:nvPr/>
          </p:nvSpPr>
          <p:spPr>
            <a:xfrm>
              <a:off x="827584" y="44624"/>
              <a:ext cx="8316416" cy="769441"/>
            </a:xfrm>
            <a:prstGeom prst="rect">
              <a:avLst/>
            </a:prstGeom>
          </p:spPr>
          <p:txBody>
            <a:bodyPr wrap="square">
              <a:spAutoFit/>
            </a:bodyPr>
            <a:lstStyle/>
            <a:p>
              <a:r>
                <a:rPr lang="en-US" sz="4400" b="1" dirty="0">
                  <a:solidFill>
                    <a:prstClr val="black"/>
                  </a:solidFill>
                  <a:latin typeface="TH SarabunPSK" panose="020B0500040200020003" pitchFamily="34" charset="-34"/>
                  <a:cs typeface="TH SarabunPSK" panose="020B0500040200020003" pitchFamily="34" charset="-34"/>
                </a:rPr>
                <a:t>Storm route monitoring and tracking</a:t>
              </a:r>
              <a:endParaRPr lang="th-TH" sz="4400" b="1" dirty="0">
                <a:solidFill>
                  <a:prstClr val="black"/>
                </a:solidFill>
                <a:latin typeface="TH SarabunPSK" panose="020B0500040200020003" pitchFamily="34" charset="-34"/>
                <a:cs typeface="TH SarabunPSK" panose="020B0500040200020003" pitchFamily="34" charset="-34"/>
              </a:endParaRPr>
            </a:p>
          </p:txBody>
        </p:sp>
      </p:grpSp>
      <p:sp>
        <p:nvSpPr>
          <p:cNvPr id="24" name="TextBox 23"/>
          <p:cNvSpPr txBox="1"/>
          <p:nvPr/>
        </p:nvSpPr>
        <p:spPr>
          <a:xfrm>
            <a:off x="0" y="6556908"/>
            <a:ext cx="3055645" cy="369332"/>
          </a:xfrm>
          <a:prstGeom prst="rect">
            <a:avLst/>
          </a:prstGeom>
          <a:noFill/>
        </p:spPr>
        <p:txBody>
          <a:bodyPr wrap="none" rtlCol="0">
            <a:spAutoFit/>
          </a:bodyPr>
          <a:lstStyle/>
          <a:p>
            <a:pPr fontAlgn="auto">
              <a:spcBef>
                <a:spcPts val="0"/>
              </a:spcBef>
              <a:spcAft>
                <a:spcPts val="0"/>
              </a:spcAft>
              <a:defRPr/>
            </a:pPr>
            <a:r>
              <a:rPr lang="en-US" sz="1800" dirty="0">
                <a:solidFill>
                  <a:prstClr val="black"/>
                </a:solidFill>
                <a:latin typeface="TH SarabunPSK" panose="020B0500040200020003" pitchFamily="34" charset="-34"/>
                <a:cs typeface="TH SarabunPSK" panose="020B0500040200020003" pitchFamily="34" charset="-34"/>
              </a:rPr>
              <a:t>Source</a:t>
            </a:r>
            <a:r>
              <a:rPr lang="th-TH" sz="1800" dirty="0">
                <a:solidFill>
                  <a:prstClr val="black"/>
                </a:solidFill>
                <a:latin typeface="TH SarabunPSK" panose="020B0500040200020003" pitchFamily="34" charset="-34"/>
                <a:cs typeface="TH SarabunPSK" panose="020B0500040200020003" pitchFamily="34" charset="-34"/>
              </a:rPr>
              <a:t> </a:t>
            </a:r>
            <a:r>
              <a:rPr lang="en-US" sz="1800" dirty="0">
                <a:solidFill>
                  <a:prstClr val="black"/>
                </a:solidFill>
                <a:latin typeface="TH SarabunPSK" panose="020B0500040200020003" pitchFamily="34" charset="-34"/>
                <a:cs typeface="TH SarabunPSK" panose="020B0500040200020003" pitchFamily="34" charset="-34"/>
              </a:rPr>
              <a:t>: Thai Meteorological Department</a:t>
            </a:r>
          </a:p>
        </p:txBody>
      </p:sp>
      <p:pic>
        <p:nvPicPr>
          <p:cNvPr id="25" name="Picture 24">
            <a:extLst>
              <a:ext uri="{FF2B5EF4-FFF2-40B4-BE49-F238E27FC236}">
                <a16:creationId xmlns:a16="http://schemas.microsoft.com/office/drawing/2014/main" id="{8853D488-7149-469B-B0D1-FD1AF1650864}"/>
              </a:ext>
            </a:extLst>
          </p:cNvPr>
          <p:cNvPicPr>
            <a:picLocks noChangeAspect="1"/>
          </p:cNvPicPr>
          <p:nvPr/>
        </p:nvPicPr>
        <p:blipFill>
          <a:blip r:embed="rId2" cstate="print"/>
          <a:stretch>
            <a:fillRect/>
          </a:stretch>
        </p:blipFill>
        <p:spPr>
          <a:xfrm>
            <a:off x="31975" y="944778"/>
            <a:ext cx="2277471" cy="1548118"/>
          </a:xfrm>
          <a:prstGeom prst="rect">
            <a:avLst/>
          </a:prstGeom>
          <a:ln>
            <a:solidFill>
              <a:schemeClr val="tx1"/>
            </a:solidFill>
          </a:ln>
        </p:spPr>
      </p:pic>
      <p:sp>
        <p:nvSpPr>
          <p:cNvPr id="26" name="TextBox 25">
            <a:extLst>
              <a:ext uri="{FF2B5EF4-FFF2-40B4-BE49-F238E27FC236}">
                <a16:creationId xmlns:a16="http://schemas.microsoft.com/office/drawing/2014/main" id="{5C345DC3-B863-4D93-8958-CE1BF9ED877D}"/>
              </a:ext>
            </a:extLst>
          </p:cNvPr>
          <p:cNvSpPr txBox="1"/>
          <p:nvPr/>
        </p:nvSpPr>
        <p:spPr>
          <a:xfrm>
            <a:off x="2281718" y="892597"/>
            <a:ext cx="6372200" cy="830997"/>
          </a:xfrm>
          <a:prstGeom prst="rect">
            <a:avLst/>
          </a:prstGeom>
          <a:noFill/>
        </p:spPr>
        <p:txBody>
          <a:bodyPr wrap="square" rtlCol="0">
            <a:spAutoFit/>
          </a:bodyPr>
          <a:lstStyle/>
          <a:p>
            <a:pPr fontAlgn="auto">
              <a:spcBef>
                <a:spcPts val="0"/>
              </a:spcBef>
              <a:spcAft>
                <a:spcPts val="0"/>
              </a:spcAft>
            </a:pPr>
            <a:r>
              <a:rPr lang="en-US" sz="2400" b="1" dirty="0">
                <a:solidFill>
                  <a:srgbClr val="0000FF"/>
                </a:solidFill>
                <a:latin typeface="TH SarabunPSK" panose="020B0500040200020003" pitchFamily="34" charset="-34"/>
                <a:cs typeface="TH SarabunPSK" panose="020B0500040200020003" pitchFamily="34" charset="-34"/>
              </a:rPr>
              <a:t>1. Tropical Storm “Talas</a:t>
            </a:r>
            <a:r>
              <a:rPr lang="th-TH" sz="2400" b="1" dirty="0">
                <a:solidFill>
                  <a:srgbClr val="0000FF"/>
                </a:solidFill>
                <a:latin typeface="TH SarabunPSK" panose="020B0500040200020003" pitchFamily="34" charset="-34"/>
                <a:cs typeface="TH SarabunPSK" panose="020B0500040200020003" pitchFamily="34" charset="-34"/>
              </a:rPr>
              <a:t>” </a:t>
            </a:r>
          </a:p>
          <a:p>
            <a:pPr fontAlgn="auto">
              <a:spcBef>
                <a:spcPts val="0"/>
              </a:spcBef>
              <a:spcAft>
                <a:spcPts val="0"/>
              </a:spcAft>
            </a:pPr>
            <a:r>
              <a:rPr lang="th-TH" sz="2400" b="1" dirty="0">
                <a:solidFill>
                  <a:srgbClr val="0000FF"/>
                </a:solidFill>
                <a:latin typeface="TH SarabunPSK" panose="020B0500040200020003" pitchFamily="34" charset="-34"/>
                <a:cs typeface="TH SarabunPSK" panose="020B0500040200020003" pitchFamily="34" charset="-34"/>
              </a:rPr>
              <a:t>     </a:t>
            </a:r>
            <a:r>
              <a:rPr lang="en-US" sz="2400" b="1" dirty="0">
                <a:solidFill>
                  <a:srgbClr val="0000FF"/>
                </a:solidFill>
                <a:latin typeface="TH SarabunPSK" panose="020B0500040200020003" pitchFamily="34" charset="-34"/>
                <a:cs typeface="TH SarabunPSK" panose="020B0500040200020003" pitchFamily="34" charset="-34"/>
              </a:rPr>
              <a:t>Move to Thailand in Nan province on July 17, 2017</a:t>
            </a:r>
          </a:p>
        </p:txBody>
      </p:sp>
      <p:pic>
        <p:nvPicPr>
          <p:cNvPr id="27" name="Picture 26">
            <a:extLst>
              <a:ext uri="{FF2B5EF4-FFF2-40B4-BE49-F238E27FC236}">
                <a16:creationId xmlns:a16="http://schemas.microsoft.com/office/drawing/2014/main" id="{375F2CBE-4EBA-4446-821C-9A1FD8659D4E}"/>
              </a:ext>
            </a:extLst>
          </p:cNvPr>
          <p:cNvPicPr>
            <a:picLocks noChangeAspect="1"/>
          </p:cNvPicPr>
          <p:nvPr/>
        </p:nvPicPr>
        <p:blipFill>
          <a:blip r:embed="rId3" cstate="print"/>
          <a:stretch>
            <a:fillRect/>
          </a:stretch>
        </p:blipFill>
        <p:spPr>
          <a:xfrm>
            <a:off x="971600" y="2205893"/>
            <a:ext cx="2004392" cy="1611262"/>
          </a:xfrm>
          <a:prstGeom prst="rect">
            <a:avLst/>
          </a:prstGeom>
          <a:ln>
            <a:solidFill>
              <a:schemeClr val="tx1"/>
            </a:solidFill>
          </a:ln>
        </p:spPr>
      </p:pic>
      <p:sp>
        <p:nvSpPr>
          <p:cNvPr id="28" name="TextBox 27">
            <a:extLst>
              <a:ext uri="{FF2B5EF4-FFF2-40B4-BE49-F238E27FC236}">
                <a16:creationId xmlns:a16="http://schemas.microsoft.com/office/drawing/2014/main" id="{985348B7-D385-4075-955B-A53B28B4AF02}"/>
              </a:ext>
            </a:extLst>
          </p:cNvPr>
          <p:cNvSpPr txBox="1"/>
          <p:nvPr/>
        </p:nvSpPr>
        <p:spPr>
          <a:xfrm>
            <a:off x="3096598" y="2204989"/>
            <a:ext cx="5867890" cy="830997"/>
          </a:xfrm>
          <a:prstGeom prst="rect">
            <a:avLst/>
          </a:prstGeom>
          <a:noFill/>
        </p:spPr>
        <p:txBody>
          <a:bodyPr wrap="square" rtlCol="0">
            <a:spAutoFit/>
          </a:bodyPr>
          <a:lstStyle/>
          <a:p>
            <a:pPr fontAlgn="auto">
              <a:spcBef>
                <a:spcPts val="0"/>
              </a:spcBef>
              <a:spcAft>
                <a:spcPts val="0"/>
              </a:spcAft>
            </a:pPr>
            <a:r>
              <a:rPr lang="en-US" sz="2400" b="1" dirty="0">
                <a:solidFill>
                  <a:srgbClr val="0000FF"/>
                </a:solidFill>
                <a:latin typeface="TH SarabunPSK" panose="020B0500040200020003" pitchFamily="34" charset="-34"/>
                <a:cs typeface="TH SarabunPSK" panose="020B0500040200020003" pitchFamily="34" charset="-34"/>
              </a:rPr>
              <a:t>2. Tropical Storm</a:t>
            </a:r>
            <a:r>
              <a:rPr lang="th-TH" sz="2400" b="1" dirty="0">
                <a:solidFill>
                  <a:srgbClr val="0000FF"/>
                </a:solidFill>
                <a:latin typeface="TH SarabunPSK" panose="020B0500040200020003" pitchFamily="34" charset="-34"/>
                <a:cs typeface="TH SarabunPSK" panose="020B0500040200020003" pitchFamily="34" charset="-34"/>
              </a:rPr>
              <a:t> “</a:t>
            </a:r>
            <a:r>
              <a:rPr lang="en-US" sz="2400" b="1" dirty="0" err="1">
                <a:solidFill>
                  <a:srgbClr val="0000FF"/>
                </a:solidFill>
                <a:latin typeface="TH SarabunPSK" panose="020B0500040200020003" pitchFamily="34" charset="-34"/>
                <a:cs typeface="TH SarabunPSK" panose="020B0500040200020003" pitchFamily="34" charset="-34"/>
              </a:rPr>
              <a:t>Sonca</a:t>
            </a:r>
            <a:r>
              <a:rPr lang="th-TH" sz="2400" b="1" dirty="0">
                <a:solidFill>
                  <a:srgbClr val="0000FF"/>
                </a:solidFill>
                <a:latin typeface="TH SarabunPSK" panose="020B0500040200020003" pitchFamily="34" charset="-34"/>
                <a:cs typeface="TH SarabunPSK" panose="020B0500040200020003" pitchFamily="34" charset="-34"/>
              </a:rPr>
              <a:t>” </a:t>
            </a:r>
          </a:p>
          <a:p>
            <a:pPr fontAlgn="auto">
              <a:spcBef>
                <a:spcPts val="0"/>
              </a:spcBef>
              <a:spcAft>
                <a:spcPts val="0"/>
              </a:spcAft>
            </a:pPr>
            <a:r>
              <a:rPr lang="th-TH" sz="2400" b="1" dirty="0">
                <a:solidFill>
                  <a:srgbClr val="0000FF"/>
                </a:solidFill>
                <a:latin typeface="TH SarabunPSK" panose="020B0500040200020003" pitchFamily="34" charset="-34"/>
                <a:cs typeface="TH SarabunPSK" panose="020B0500040200020003" pitchFamily="34" charset="-34"/>
              </a:rPr>
              <a:t>      </a:t>
            </a:r>
            <a:r>
              <a:rPr lang="en-US" sz="2000" b="1" dirty="0">
                <a:solidFill>
                  <a:srgbClr val="0000FF"/>
                </a:solidFill>
                <a:latin typeface="TH SarabunPSK" panose="020B0500040200020003" pitchFamily="34" charset="-34"/>
                <a:cs typeface="TH SarabunPSK" panose="020B0500040200020003" pitchFamily="34" charset="-34"/>
              </a:rPr>
              <a:t>Move to Thailand in Nakhon </a:t>
            </a:r>
            <a:r>
              <a:rPr lang="en-US" sz="2000" b="1" dirty="0" err="1">
                <a:solidFill>
                  <a:srgbClr val="0000FF"/>
                </a:solidFill>
                <a:latin typeface="TH SarabunPSK" panose="020B0500040200020003" pitchFamily="34" charset="-34"/>
                <a:cs typeface="TH SarabunPSK" panose="020B0500040200020003" pitchFamily="34" charset="-34"/>
              </a:rPr>
              <a:t>Phanom</a:t>
            </a:r>
            <a:r>
              <a:rPr lang="en-US" sz="2000" b="1" dirty="0">
                <a:solidFill>
                  <a:srgbClr val="0000FF"/>
                </a:solidFill>
                <a:latin typeface="TH SarabunPSK" panose="020B0500040200020003" pitchFamily="34" charset="-34"/>
                <a:cs typeface="TH SarabunPSK" panose="020B0500040200020003" pitchFamily="34" charset="-34"/>
              </a:rPr>
              <a:t> province on July </a:t>
            </a:r>
            <a:r>
              <a:rPr lang="th-TH" sz="2000" b="1" dirty="0">
                <a:solidFill>
                  <a:srgbClr val="0000FF"/>
                </a:solidFill>
                <a:latin typeface="TH SarabunPSK" panose="020B0500040200020003" pitchFamily="34" charset="-34"/>
                <a:cs typeface="TH SarabunPSK" panose="020B0500040200020003" pitchFamily="34" charset="-34"/>
              </a:rPr>
              <a:t>26</a:t>
            </a:r>
            <a:r>
              <a:rPr lang="en-US" sz="2000" b="1" dirty="0">
                <a:solidFill>
                  <a:srgbClr val="0000FF"/>
                </a:solidFill>
                <a:latin typeface="TH SarabunPSK" panose="020B0500040200020003" pitchFamily="34" charset="-34"/>
                <a:cs typeface="TH SarabunPSK" panose="020B0500040200020003" pitchFamily="34" charset="-34"/>
              </a:rPr>
              <a:t>, 2017</a:t>
            </a:r>
            <a:endParaRPr lang="th-TH" sz="2000" b="1" dirty="0">
              <a:solidFill>
                <a:srgbClr val="0000FF"/>
              </a:solidFill>
              <a:latin typeface="TH SarabunPSK" panose="020B0500040200020003" pitchFamily="34" charset="-34"/>
              <a:cs typeface="TH SarabunPSK" panose="020B0500040200020003" pitchFamily="34" charset="-34"/>
            </a:endParaRPr>
          </a:p>
        </p:txBody>
      </p:sp>
      <p:pic>
        <p:nvPicPr>
          <p:cNvPr id="29" name="Picture 3">
            <a:extLst>
              <a:ext uri="{FF2B5EF4-FFF2-40B4-BE49-F238E27FC236}">
                <a16:creationId xmlns:a16="http://schemas.microsoft.com/office/drawing/2014/main" id="{9CECFEF3-2435-4BBF-8AD4-3D901D63657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1643" t="31116" r="26613" b="25431"/>
          <a:stretch/>
        </p:blipFill>
        <p:spPr bwMode="auto">
          <a:xfrm>
            <a:off x="1769847" y="3198967"/>
            <a:ext cx="1993297" cy="155979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 name="Picture 29">
            <a:extLst>
              <a:ext uri="{FF2B5EF4-FFF2-40B4-BE49-F238E27FC236}">
                <a16:creationId xmlns:a16="http://schemas.microsoft.com/office/drawing/2014/main" id="{E5E1D187-C99C-4789-9ACE-023A30CE4068}"/>
              </a:ext>
            </a:extLst>
          </p:cNvPr>
          <p:cNvPicPr>
            <a:picLocks noChangeAspect="1"/>
          </p:cNvPicPr>
          <p:nvPr/>
        </p:nvPicPr>
        <p:blipFill>
          <a:blip r:embed="rId5" cstate="print"/>
          <a:stretch>
            <a:fillRect/>
          </a:stretch>
        </p:blipFill>
        <p:spPr>
          <a:xfrm>
            <a:off x="2681979" y="4306541"/>
            <a:ext cx="2162329" cy="1579791"/>
          </a:xfrm>
          <a:prstGeom prst="rect">
            <a:avLst/>
          </a:prstGeom>
          <a:ln>
            <a:solidFill>
              <a:schemeClr val="tx1"/>
            </a:solidFill>
          </a:ln>
        </p:spPr>
      </p:pic>
      <p:pic>
        <p:nvPicPr>
          <p:cNvPr id="31" name="Picture 30">
            <a:extLst>
              <a:ext uri="{FF2B5EF4-FFF2-40B4-BE49-F238E27FC236}">
                <a16:creationId xmlns:a16="http://schemas.microsoft.com/office/drawing/2014/main" id="{67ECF4B8-86E1-431B-B149-709143869ADD}"/>
              </a:ext>
            </a:extLst>
          </p:cNvPr>
          <p:cNvPicPr>
            <a:picLocks noChangeAspect="1"/>
          </p:cNvPicPr>
          <p:nvPr/>
        </p:nvPicPr>
        <p:blipFill>
          <a:blip r:embed="rId6" cstate="print"/>
          <a:stretch>
            <a:fillRect/>
          </a:stretch>
        </p:blipFill>
        <p:spPr>
          <a:xfrm>
            <a:off x="3519566" y="5436802"/>
            <a:ext cx="1948252" cy="1409052"/>
          </a:xfrm>
          <a:prstGeom prst="rect">
            <a:avLst/>
          </a:prstGeom>
          <a:ln>
            <a:solidFill>
              <a:schemeClr val="tx1"/>
            </a:solidFill>
          </a:ln>
        </p:spPr>
      </p:pic>
      <p:sp>
        <p:nvSpPr>
          <p:cNvPr id="32" name="TextBox 31">
            <a:extLst>
              <a:ext uri="{FF2B5EF4-FFF2-40B4-BE49-F238E27FC236}">
                <a16:creationId xmlns:a16="http://schemas.microsoft.com/office/drawing/2014/main" id="{2AB7363F-88F8-45A4-955E-3DCCB980A978}"/>
              </a:ext>
            </a:extLst>
          </p:cNvPr>
          <p:cNvSpPr txBox="1"/>
          <p:nvPr/>
        </p:nvSpPr>
        <p:spPr>
          <a:xfrm>
            <a:off x="3915617" y="3309481"/>
            <a:ext cx="3013837" cy="892552"/>
          </a:xfrm>
          <a:prstGeom prst="rect">
            <a:avLst/>
          </a:prstGeom>
          <a:noFill/>
        </p:spPr>
        <p:txBody>
          <a:bodyPr wrap="square" rtlCol="0">
            <a:spAutoFit/>
          </a:bodyPr>
          <a:lstStyle/>
          <a:p>
            <a:pPr fontAlgn="auto">
              <a:spcBef>
                <a:spcPts val="0"/>
              </a:spcBef>
              <a:spcAft>
                <a:spcPts val="0"/>
              </a:spcAft>
            </a:pPr>
            <a:r>
              <a:rPr lang="en-US" sz="2600" dirty="0">
                <a:solidFill>
                  <a:prstClr val="black"/>
                </a:solidFill>
                <a:latin typeface="TH SarabunPSK" panose="020B0500040200020003" pitchFamily="34" charset="-34"/>
                <a:cs typeface="TH SarabunPSK" panose="020B0500040200020003" pitchFamily="34" charset="-34"/>
              </a:rPr>
              <a:t>3. Typhoon </a:t>
            </a:r>
            <a:r>
              <a:rPr lang="th-TH" sz="2600" dirty="0">
                <a:solidFill>
                  <a:prstClr val="black"/>
                </a:solidFill>
                <a:latin typeface="TH SarabunPSK" panose="020B0500040200020003" pitchFamily="34" charset="-34"/>
                <a:cs typeface="TH SarabunPSK" panose="020B0500040200020003" pitchFamily="34" charset="-34"/>
              </a:rPr>
              <a:t>“</a:t>
            </a:r>
            <a:r>
              <a:rPr lang="en-US" sz="2600" dirty="0" err="1">
                <a:solidFill>
                  <a:prstClr val="black"/>
                </a:solidFill>
                <a:latin typeface="TH SarabunPSK" panose="020B0500040200020003" pitchFamily="34" charset="-34"/>
                <a:cs typeface="TH SarabunPSK" panose="020B0500040200020003" pitchFamily="34" charset="-34"/>
              </a:rPr>
              <a:t>Hato</a:t>
            </a:r>
            <a:r>
              <a:rPr lang="th-TH" sz="2600" dirty="0">
                <a:solidFill>
                  <a:prstClr val="black"/>
                </a:solidFill>
                <a:latin typeface="TH SarabunPSK" panose="020B0500040200020003" pitchFamily="34" charset="-34"/>
                <a:cs typeface="TH SarabunPSK" panose="020B0500040200020003" pitchFamily="34" charset="-34"/>
              </a:rPr>
              <a:t>” </a:t>
            </a:r>
          </a:p>
          <a:p>
            <a:pPr fontAlgn="auto">
              <a:spcBef>
                <a:spcPts val="0"/>
              </a:spcBef>
              <a:spcAft>
                <a:spcPts val="0"/>
              </a:spcAft>
            </a:pPr>
            <a:r>
              <a:rPr lang="en-US" sz="2600" dirty="0">
                <a:solidFill>
                  <a:prstClr val="black"/>
                </a:solidFill>
                <a:latin typeface="TH SarabunPSK" panose="020B0500040200020003" pitchFamily="34" charset="-34"/>
                <a:cs typeface="TH SarabunPSK" panose="020B0500040200020003" pitchFamily="34" charset="-34"/>
              </a:rPr>
              <a:t>4. Tropical Storm</a:t>
            </a:r>
            <a:r>
              <a:rPr lang="th-TH" sz="2600" dirty="0">
                <a:solidFill>
                  <a:prstClr val="black"/>
                </a:solidFill>
                <a:latin typeface="TH SarabunPSK" panose="020B0500040200020003" pitchFamily="34" charset="-34"/>
                <a:cs typeface="TH SarabunPSK" panose="020B0500040200020003" pitchFamily="34" charset="-34"/>
              </a:rPr>
              <a:t> “</a:t>
            </a:r>
            <a:r>
              <a:rPr lang="en-US" sz="2600" dirty="0" err="1">
                <a:solidFill>
                  <a:prstClr val="black"/>
                </a:solidFill>
                <a:latin typeface="TH SarabunPSK" panose="020B0500040200020003" pitchFamily="34" charset="-34"/>
                <a:cs typeface="TH SarabunPSK" panose="020B0500040200020003" pitchFamily="34" charset="-34"/>
              </a:rPr>
              <a:t>Pakhar</a:t>
            </a:r>
            <a:r>
              <a:rPr lang="th-TH" sz="2600" dirty="0">
                <a:solidFill>
                  <a:prstClr val="black"/>
                </a:solidFill>
                <a:latin typeface="TH SarabunPSK" panose="020B0500040200020003" pitchFamily="34" charset="-34"/>
                <a:cs typeface="TH SarabunPSK" panose="020B0500040200020003" pitchFamily="34" charset="-34"/>
              </a:rPr>
              <a:t>” </a:t>
            </a:r>
          </a:p>
        </p:txBody>
      </p:sp>
      <p:sp>
        <p:nvSpPr>
          <p:cNvPr id="33" name="Rectangle 32">
            <a:extLst>
              <a:ext uri="{FF2B5EF4-FFF2-40B4-BE49-F238E27FC236}">
                <a16:creationId xmlns:a16="http://schemas.microsoft.com/office/drawing/2014/main" id="{3B1E3801-A255-4430-BB4E-3101925FB5CA}"/>
              </a:ext>
            </a:extLst>
          </p:cNvPr>
          <p:cNvSpPr/>
          <p:nvPr/>
        </p:nvSpPr>
        <p:spPr>
          <a:xfrm>
            <a:off x="6901222" y="3354302"/>
            <a:ext cx="2231701" cy="707886"/>
          </a:xfrm>
          <a:prstGeom prst="rect">
            <a:avLst/>
          </a:prstGeom>
        </p:spPr>
        <p:txBody>
          <a:bodyPr wrap="none">
            <a:spAutoFit/>
          </a:bodyPr>
          <a:lstStyle/>
          <a:p>
            <a:pPr fontAlgn="auto">
              <a:spcBef>
                <a:spcPts val="0"/>
              </a:spcBef>
              <a:spcAft>
                <a:spcPts val="0"/>
              </a:spcAft>
            </a:pPr>
            <a:r>
              <a:rPr lang="en-US" sz="2000" dirty="0">
                <a:solidFill>
                  <a:prstClr val="black"/>
                </a:solidFill>
                <a:latin typeface="TH SarabunPSK" panose="020B0500040200020003" pitchFamily="34" charset="-34"/>
                <a:cs typeface="TH SarabunPSK" panose="020B0500040200020003" pitchFamily="34" charset="-34"/>
              </a:rPr>
              <a:t>Did not move to Thailand.</a:t>
            </a:r>
          </a:p>
          <a:p>
            <a:pPr fontAlgn="auto">
              <a:spcBef>
                <a:spcPts val="0"/>
              </a:spcBef>
              <a:spcAft>
                <a:spcPts val="0"/>
              </a:spcAft>
            </a:pPr>
            <a:r>
              <a:rPr lang="en-US" sz="2000" dirty="0">
                <a:solidFill>
                  <a:prstClr val="black"/>
                </a:solidFill>
                <a:latin typeface="TH SarabunPSK" panose="020B0500040200020003" pitchFamily="34" charset="-34"/>
                <a:cs typeface="TH SarabunPSK" panose="020B0500040200020003" pitchFamily="34" charset="-34"/>
              </a:rPr>
              <a:t>Indirect impact</a:t>
            </a:r>
            <a:endParaRPr lang="th-TH" sz="2000" dirty="0">
              <a:solidFill>
                <a:prstClr val="black"/>
              </a:solidFill>
              <a:latin typeface="TH SarabunPSK" panose="020B0500040200020003" pitchFamily="34" charset="-34"/>
              <a:cs typeface="TH SarabunPSK" panose="020B0500040200020003" pitchFamily="34" charset="-34"/>
            </a:endParaRPr>
          </a:p>
        </p:txBody>
      </p:sp>
      <p:sp>
        <p:nvSpPr>
          <p:cNvPr id="34" name="Right Brace 33">
            <a:extLst>
              <a:ext uri="{FF2B5EF4-FFF2-40B4-BE49-F238E27FC236}">
                <a16:creationId xmlns:a16="http://schemas.microsoft.com/office/drawing/2014/main" id="{1514A7EA-2C48-440C-8B2B-5DB6C3F19DD7}"/>
              </a:ext>
            </a:extLst>
          </p:cNvPr>
          <p:cNvSpPr/>
          <p:nvPr/>
        </p:nvSpPr>
        <p:spPr>
          <a:xfrm>
            <a:off x="6660245" y="3382239"/>
            <a:ext cx="288032" cy="71473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th-TH" sz="1800" dirty="0">
              <a:solidFill>
                <a:prstClr val="black"/>
              </a:solidFill>
            </a:endParaRPr>
          </a:p>
        </p:txBody>
      </p:sp>
      <p:sp>
        <p:nvSpPr>
          <p:cNvPr id="35" name="TextBox 34">
            <a:extLst>
              <a:ext uri="{FF2B5EF4-FFF2-40B4-BE49-F238E27FC236}">
                <a16:creationId xmlns:a16="http://schemas.microsoft.com/office/drawing/2014/main" id="{83EAB7D4-A10D-4C5C-888F-EE8AB2439E2D}"/>
              </a:ext>
            </a:extLst>
          </p:cNvPr>
          <p:cNvSpPr txBox="1"/>
          <p:nvPr/>
        </p:nvSpPr>
        <p:spPr>
          <a:xfrm>
            <a:off x="4806578" y="4326896"/>
            <a:ext cx="4326346" cy="1015663"/>
          </a:xfrm>
          <a:prstGeom prst="rect">
            <a:avLst/>
          </a:prstGeom>
          <a:noFill/>
        </p:spPr>
        <p:txBody>
          <a:bodyPr wrap="square" rtlCol="0">
            <a:spAutoFit/>
          </a:bodyPr>
          <a:lstStyle/>
          <a:p>
            <a:pPr fontAlgn="auto">
              <a:spcBef>
                <a:spcPts val="0"/>
              </a:spcBef>
              <a:spcAft>
                <a:spcPts val="0"/>
              </a:spcAft>
            </a:pPr>
            <a:r>
              <a:rPr lang="en-US" sz="2000" b="1" dirty="0">
                <a:solidFill>
                  <a:srgbClr val="FF0000"/>
                </a:solidFill>
                <a:latin typeface="TH SarabunPSK" panose="020B0500040200020003" pitchFamily="34" charset="-34"/>
                <a:cs typeface="TH SarabunPSK" panose="020B0500040200020003" pitchFamily="34" charset="-34"/>
              </a:rPr>
              <a:t>5. Typhoon</a:t>
            </a:r>
            <a:r>
              <a:rPr lang="th-TH" sz="2000" b="1" dirty="0">
                <a:solidFill>
                  <a:srgbClr val="FF0000"/>
                </a:solidFill>
                <a:latin typeface="TH SarabunPSK" panose="020B0500040200020003" pitchFamily="34" charset="-34"/>
                <a:cs typeface="TH SarabunPSK" panose="020B0500040200020003" pitchFamily="34" charset="-34"/>
              </a:rPr>
              <a:t> “</a:t>
            </a:r>
            <a:r>
              <a:rPr lang="en-US" sz="2000" b="1" dirty="0" err="1">
                <a:solidFill>
                  <a:srgbClr val="FF0000"/>
                </a:solidFill>
                <a:latin typeface="TH SarabunPSK" panose="020B0500040200020003" pitchFamily="34" charset="-34"/>
                <a:cs typeface="TH SarabunPSK" panose="020B0500040200020003" pitchFamily="34" charset="-34"/>
              </a:rPr>
              <a:t>Doksuri</a:t>
            </a:r>
            <a:r>
              <a:rPr lang="th-TH" sz="2000" b="1" dirty="0">
                <a:solidFill>
                  <a:srgbClr val="FF0000"/>
                </a:solidFill>
                <a:latin typeface="TH SarabunPSK" panose="020B0500040200020003" pitchFamily="34" charset="-34"/>
                <a:cs typeface="TH SarabunPSK" panose="020B0500040200020003" pitchFamily="34" charset="-34"/>
              </a:rPr>
              <a:t>” </a:t>
            </a:r>
          </a:p>
          <a:p>
            <a:pPr marL="268288" indent="-268288" fontAlgn="auto">
              <a:spcBef>
                <a:spcPts val="0"/>
              </a:spcBef>
              <a:spcAft>
                <a:spcPts val="0"/>
              </a:spcAft>
            </a:pPr>
            <a:r>
              <a:rPr lang="en-US" sz="1800" b="1" dirty="0">
                <a:solidFill>
                  <a:srgbClr val="FF0000"/>
                </a:solidFill>
                <a:latin typeface="TH SarabunPSK" panose="020B0500040200020003" pitchFamily="34" charset="-34"/>
                <a:cs typeface="TH SarabunPSK" panose="020B0500040200020003" pitchFamily="34" charset="-34"/>
              </a:rPr>
              <a:t>             </a:t>
            </a:r>
            <a:r>
              <a:rPr lang="en-US" sz="2000" b="1" dirty="0">
                <a:solidFill>
                  <a:srgbClr val="FF0000"/>
                </a:solidFill>
                <a:latin typeface="TH SarabunPSK" panose="020B0500040200020003" pitchFamily="34" charset="-34"/>
                <a:cs typeface="TH SarabunPSK" panose="020B0500040200020003" pitchFamily="34" charset="-34"/>
              </a:rPr>
              <a:t>Move to Thailand in </a:t>
            </a:r>
            <a:r>
              <a:rPr lang="en-US" sz="2000" b="1" dirty="0" err="1">
                <a:solidFill>
                  <a:srgbClr val="FF0000"/>
                </a:solidFill>
                <a:latin typeface="TH SarabunPSK" panose="020B0500040200020003" pitchFamily="34" charset="-34"/>
                <a:cs typeface="TH SarabunPSK" panose="020B0500040200020003" pitchFamily="34" charset="-34"/>
              </a:rPr>
              <a:t>Bueng</a:t>
            </a:r>
            <a:r>
              <a:rPr lang="en-US" sz="2000" b="1" dirty="0">
                <a:solidFill>
                  <a:srgbClr val="FF0000"/>
                </a:solidFill>
                <a:latin typeface="TH SarabunPSK" panose="020B0500040200020003" pitchFamily="34" charset="-34"/>
                <a:cs typeface="TH SarabunPSK" panose="020B0500040200020003" pitchFamily="34" charset="-34"/>
              </a:rPr>
              <a:t> Kan province </a:t>
            </a:r>
          </a:p>
          <a:p>
            <a:pPr marL="268288" indent="-268288" fontAlgn="auto">
              <a:spcBef>
                <a:spcPts val="0"/>
              </a:spcBef>
              <a:spcAft>
                <a:spcPts val="0"/>
              </a:spcAft>
            </a:pPr>
            <a:r>
              <a:rPr lang="en-US" sz="2000" b="1" dirty="0">
                <a:solidFill>
                  <a:srgbClr val="FF0000"/>
                </a:solidFill>
                <a:latin typeface="TH SarabunPSK" panose="020B0500040200020003" pitchFamily="34" charset="-34"/>
                <a:cs typeface="TH SarabunPSK" panose="020B0500040200020003" pitchFamily="34" charset="-34"/>
              </a:rPr>
              <a:t>                                     on September 15, 2017</a:t>
            </a:r>
          </a:p>
        </p:txBody>
      </p:sp>
      <p:sp>
        <p:nvSpPr>
          <p:cNvPr id="36" name="TextBox 35">
            <a:extLst>
              <a:ext uri="{FF2B5EF4-FFF2-40B4-BE49-F238E27FC236}">
                <a16:creationId xmlns:a16="http://schemas.microsoft.com/office/drawing/2014/main" id="{E850905C-B76A-4428-A898-FB4AC784C0F8}"/>
              </a:ext>
            </a:extLst>
          </p:cNvPr>
          <p:cNvSpPr txBox="1"/>
          <p:nvPr/>
        </p:nvSpPr>
        <p:spPr>
          <a:xfrm>
            <a:off x="5452539" y="5510084"/>
            <a:ext cx="3691462" cy="1015663"/>
          </a:xfrm>
          <a:prstGeom prst="rect">
            <a:avLst/>
          </a:prstGeom>
          <a:noFill/>
        </p:spPr>
        <p:txBody>
          <a:bodyPr wrap="square" rtlCol="0">
            <a:spAutoFit/>
          </a:bodyPr>
          <a:lstStyle/>
          <a:p>
            <a:pPr fontAlgn="auto">
              <a:spcBef>
                <a:spcPts val="0"/>
              </a:spcBef>
              <a:spcAft>
                <a:spcPts val="0"/>
              </a:spcAft>
            </a:pPr>
            <a:r>
              <a:rPr lang="en-US" sz="2000" b="1" dirty="0">
                <a:solidFill>
                  <a:srgbClr val="1F497D"/>
                </a:solidFill>
                <a:latin typeface="TH SarabunPSK" panose="020B0500040200020003" pitchFamily="34" charset="-34"/>
                <a:cs typeface="TH SarabunPSK" panose="020B0500040200020003" pitchFamily="34" charset="-34"/>
              </a:rPr>
              <a:t>6. Depression Storm</a:t>
            </a:r>
            <a:endParaRPr lang="th-TH" sz="2000" b="1" dirty="0">
              <a:solidFill>
                <a:srgbClr val="1F497D"/>
              </a:solidFill>
              <a:latin typeface="TH SarabunPSK" panose="020B0500040200020003" pitchFamily="34" charset="-34"/>
              <a:cs typeface="TH SarabunPSK" panose="020B0500040200020003" pitchFamily="34" charset="-34"/>
            </a:endParaRPr>
          </a:p>
          <a:p>
            <a:pPr marL="268288" indent="-268288" fontAlgn="auto">
              <a:spcBef>
                <a:spcPts val="0"/>
              </a:spcBef>
              <a:spcAft>
                <a:spcPts val="0"/>
              </a:spcAft>
            </a:pPr>
            <a:r>
              <a:rPr lang="th-TH" sz="2000" b="1" dirty="0">
                <a:solidFill>
                  <a:srgbClr val="1F497D"/>
                </a:solidFill>
                <a:latin typeface="TH SarabunPSK" panose="020B0500040200020003" pitchFamily="34" charset="-34"/>
                <a:cs typeface="TH SarabunPSK" panose="020B0500040200020003" pitchFamily="34" charset="-34"/>
              </a:rPr>
              <a:t>   </a:t>
            </a:r>
            <a:r>
              <a:rPr lang="en-US" sz="2000" b="1" dirty="0">
                <a:solidFill>
                  <a:srgbClr val="1F497D"/>
                </a:solidFill>
                <a:latin typeface="TH SarabunPSK" panose="020B0500040200020003" pitchFamily="34" charset="-34"/>
                <a:cs typeface="TH SarabunPSK" panose="020B0500040200020003" pitchFamily="34" charset="-34"/>
              </a:rPr>
              <a:t>  Low pressure covered the Northern Thailand on October 10, 2017</a:t>
            </a:r>
          </a:p>
        </p:txBody>
      </p:sp>
      <p:grpSp>
        <p:nvGrpSpPr>
          <p:cNvPr id="37" name="Group 36"/>
          <p:cNvGrpSpPr/>
          <p:nvPr/>
        </p:nvGrpSpPr>
        <p:grpSpPr>
          <a:xfrm>
            <a:off x="5004312" y="857232"/>
            <a:ext cx="357190" cy="449725"/>
            <a:chOff x="4748214" y="828657"/>
            <a:chExt cx="357190" cy="449725"/>
          </a:xfrm>
        </p:grpSpPr>
        <p:pic>
          <p:nvPicPr>
            <p:cNvPr id="38" name="Picture 37">
              <a:extLst>
                <a:ext uri="{FF2B5EF4-FFF2-40B4-BE49-F238E27FC236}">
                  <a16:creationId xmlns:a16="http://schemas.microsoft.com/office/drawing/2014/main" id="{2B4444A6-03F6-47D7-90B6-A7001C672704}"/>
                </a:ext>
              </a:extLst>
            </p:cNvPr>
            <p:cNvPicPr>
              <a:picLocks noChangeAspect="1"/>
            </p:cNvPicPr>
            <p:nvPr/>
          </p:nvPicPr>
          <p:blipFill>
            <a:blip r:embed="rId7" cstate="print">
              <a:clrChange>
                <a:clrFrom>
                  <a:srgbClr val="FFFFFF"/>
                </a:clrFrom>
                <a:clrTo>
                  <a:srgbClr val="FFFFFF">
                    <a:alpha val="0"/>
                  </a:srgbClr>
                </a:clrTo>
              </a:clrChange>
            </a:blip>
            <a:stretch>
              <a:fillRect/>
            </a:stretch>
          </p:blipFill>
          <p:spPr>
            <a:xfrm>
              <a:off x="4786003" y="857232"/>
              <a:ext cx="303938" cy="421150"/>
            </a:xfrm>
            <a:prstGeom prst="rect">
              <a:avLst/>
            </a:prstGeom>
          </p:spPr>
        </p:pic>
        <p:sp>
          <p:nvSpPr>
            <p:cNvPr id="39" name="Rounded Rectangle 38"/>
            <p:cNvSpPr/>
            <p:nvPr/>
          </p:nvSpPr>
          <p:spPr>
            <a:xfrm>
              <a:off x="4748214" y="828657"/>
              <a:ext cx="357190" cy="42862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grpSp>
        <p:nvGrpSpPr>
          <p:cNvPr id="40" name="Group 39"/>
          <p:cNvGrpSpPr/>
          <p:nvPr/>
        </p:nvGrpSpPr>
        <p:grpSpPr>
          <a:xfrm>
            <a:off x="5870994" y="2144186"/>
            <a:ext cx="357190" cy="449725"/>
            <a:chOff x="4748214" y="828657"/>
            <a:chExt cx="357190" cy="449725"/>
          </a:xfrm>
        </p:grpSpPr>
        <p:pic>
          <p:nvPicPr>
            <p:cNvPr id="41" name="Picture 40">
              <a:extLst>
                <a:ext uri="{FF2B5EF4-FFF2-40B4-BE49-F238E27FC236}">
                  <a16:creationId xmlns:a16="http://schemas.microsoft.com/office/drawing/2014/main" id="{2B4444A6-03F6-47D7-90B6-A7001C672704}"/>
                </a:ext>
              </a:extLst>
            </p:cNvPr>
            <p:cNvPicPr>
              <a:picLocks noChangeAspect="1"/>
            </p:cNvPicPr>
            <p:nvPr/>
          </p:nvPicPr>
          <p:blipFill>
            <a:blip r:embed="rId7" cstate="print">
              <a:clrChange>
                <a:clrFrom>
                  <a:srgbClr val="FFFFFF"/>
                </a:clrFrom>
                <a:clrTo>
                  <a:srgbClr val="FFFFFF">
                    <a:alpha val="0"/>
                  </a:srgbClr>
                </a:clrTo>
              </a:clrChange>
            </a:blip>
            <a:stretch>
              <a:fillRect/>
            </a:stretch>
          </p:blipFill>
          <p:spPr>
            <a:xfrm>
              <a:off x="4786003" y="857232"/>
              <a:ext cx="303938" cy="421150"/>
            </a:xfrm>
            <a:prstGeom prst="rect">
              <a:avLst/>
            </a:prstGeom>
          </p:spPr>
        </p:pic>
        <p:sp>
          <p:nvSpPr>
            <p:cNvPr id="42" name="Rounded Rectangle 41"/>
            <p:cNvSpPr/>
            <p:nvPr/>
          </p:nvSpPr>
          <p:spPr>
            <a:xfrm>
              <a:off x="4748214" y="828657"/>
              <a:ext cx="357190" cy="42862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grpSp>
        <p:nvGrpSpPr>
          <p:cNvPr id="43" name="Group 42"/>
          <p:cNvGrpSpPr/>
          <p:nvPr/>
        </p:nvGrpSpPr>
        <p:grpSpPr>
          <a:xfrm>
            <a:off x="6807098" y="4208336"/>
            <a:ext cx="357190" cy="439002"/>
            <a:chOff x="7429520" y="4441832"/>
            <a:chExt cx="357190" cy="439002"/>
          </a:xfrm>
        </p:grpSpPr>
        <p:pic>
          <p:nvPicPr>
            <p:cNvPr id="44" name="Picture 43">
              <a:extLst>
                <a:ext uri="{FF2B5EF4-FFF2-40B4-BE49-F238E27FC236}">
                  <a16:creationId xmlns:a16="http://schemas.microsoft.com/office/drawing/2014/main" id="{BAF94776-AD2B-4C2C-8730-297516CEA12A}"/>
                </a:ext>
              </a:extLst>
            </p:cNvPr>
            <p:cNvPicPr>
              <a:picLocks noChangeAspect="1"/>
            </p:cNvPicPr>
            <p:nvPr/>
          </p:nvPicPr>
          <p:blipFill>
            <a:blip r:embed="rId8" cstate="print">
              <a:clrChange>
                <a:clrFrom>
                  <a:srgbClr val="FFFFFF"/>
                </a:clrFrom>
                <a:clrTo>
                  <a:srgbClr val="FFFFFF">
                    <a:alpha val="0"/>
                  </a:srgbClr>
                </a:clrTo>
              </a:clrChange>
            </a:blip>
            <a:stretch>
              <a:fillRect/>
            </a:stretch>
          </p:blipFill>
          <p:spPr>
            <a:xfrm rot="908300">
              <a:off x="7436366" y="4473150"/>
              <a:ext cx="316648" cy="407684"/>
            </a:xfrm>
            <a:prstGeom prst="rect">
              <a:avLst/>
            </a:prstGeom>
          </p:spPr>
        </p:pic>
        <p:sp>
          <p:nvSpPr>
            <p:cNvPr id="45" name="Rounded Rectangle 44"/>
            <p:cNvSpPr/>
            <p:nvPr/>
          </p:nvSpPr>
          <p:spPr>
            <a:xfrm>
              <a:off x="7429520" y="4441832"/>
              <a:ext cx="357190" cy="42862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grpSp>
        <p:nvGrpSpPr>
          <p:cNvPr id="46" name="Group 45"/>
          <p:cNvGrpSpPr/>
          <p:nvPr/>
        </p:nvGrpSpPr>
        <p:grpSpPr>
          <a:xfrm>
            <a:off x="7327293" y="5390036"/>
            <a:ext cx="357190" cy="428628"/>
            <a:chOff x="6950092" y="5429264"/>
            <a:chExt cx="357190" cy="428628"/>
          </a:xfrm>
        </p:grpSpPr>
        <p:pic>
          <p:nvPicPr>
            <p:cNvPr id="47" name="Picture 46">
              <a:extLst>
                <a:ext uri="{FF2B5EF4-FFF2-40B4-BE49-F238E27FC236}">
                  <a16:creationId xmlns:a16="http://schemas.microsoft.com/office/drawing/2014/main" id="{8D5CB10C-143D-4AC1-8D0D-A7FF820FAE4D}"/>
                </a:ext>
              </a:extLst>
            </p:cNvPr>
            <p:cNvPicPr>
              <a:picLocks noChangeAspect="1"/>
            </p:cNvPicPr>
            <p:nvPr/>
          </p:nvPicPr>
          <p:blipFill>
            <a:blip r:embed="rId9" cstate="print"/>
            <a:stretch>
              <a:fillRect/>
            </a:stretch>
          </p:blipFill>
          <p:spPr>
            <a:xfrm>
              <a:off x="6992454" y="5523563"/>
              <a:ext cx="276190" cy="304762"/>
            </a:xfrm>
            <a:prstGeom prst="rect">
              <a:avLst/>
            </a:prstGeom>
          </p:spPr>
        </p:pic>
        <p:sp>
          <p:nvSpPr>
            <p:cNvPr id="48" name="Rounded Rectangle 47"/>
            <p:cNvSpPr/>
            <p:nvPr/>
          </p:nvSpPr>
          <p:spPr>
            <a:xfrm>
              <a:off x="6950092" y="5429264"/>
              <a:ext cx="357190" cy="428628"/>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sp>
        <p:nvSpPr>
          <p:cNvPr id="49" name="สี่เหลี่ยมผืนผ้า 10"/>
          <p:cNvSpPr/>
          <p:nvPr/>
        </p:nvSpPr>
        <p:spPr>
          <a:xfrm>
            <a:off x="4810254" y="863830"/>
            <a:ext cx="2452672" cy="461665"/>
          </a:xfrm>
          <a:prstGeom prst="rect">
            <a:avLst/>
          </a:prstGeom>
        </p:spPr>
        <p:txBody>
          <a:bodyPr wrap="square">
            <a:spAutoFit/>
          </a:bodyPr>
          <a:lstStyle/>
          <a:p>
            <a:pPr algn="ctr"/>
            <a:r>
              <a:rPr lang="en-US" sz="2400" b="1" dirty="0">
                <a:solidFill>
                  <a:srgbClr val="FF0000"/>
                </a:solidFill>
                <a:latin typeface="TH SarabunPSK" panose="020B0500040200020003" pitchFamily="34" charset="-34"/>
                <a:cs typeface="TH SarabunPSK" panose="020B0500040200020003" pitchFamily="34" charset="-34"/>
              </a:rPr>
              <a:t>Forecasting</a:t>
            </a:r>
            <a:endParaRPr lang="th-TH" sz="2400" b="1" dirty="0">
              <a:solidFill>
                <a:srgbClr val="FF0000"/>
              </a:solidFill>
              <a:effectLst>
                <a:outerShdw blurRad="38100" dist="38100" dir="2700000" algn="tl">
                  <a:srgbClr val="000000">
                    <a:alpha val="43137"/>
                  </a:srgbClr>
                </a:outerShdw>
              </a:effectLst>
              <a:latin typeface="Arial" panose="020B0604020202020204" pitchFamily="34" charset="0"/>
              <a:cs typeface="TH SarabunPSK" panose="020B0500040200020003" pitchFamily="34" charset="-34"/>
            </a:endParaRPr>
          </a:p>
        </p:txBody>
      </p:sp>
      <p:sp>
        <p:nvSpPr>
          <p:cNvPr id="50" name="สี่เหลี่ยมผืนผ้า 10"/>
          <p:cNvSpPr/>
          <p:nvPr/>
        </p:nvSpPr>
        <p:spPr>
          <a:xfrm>
            <a:off x="694619" y="1583156"/>
            <a:ext cx="2786082" cy="369332"/>
          </a:xfrm>
          <a:prstGeom prst="rect">
            <a:avLst/>
          </a:prstGeom>
        </p:spPr>
        <p:txBody>
          <a:bodyPr wrap="square">
            <a:spAutoFit/>
          </a:bodyPr>
          <a:lstStyle/>
          <a:p>
            <a:pPr algn="ctr"/>
            <a:r>
              <a:rPr lang="en-US" sz="1800" b="1" dirty="0">
                <a:solidFill>
                  <a:srgbClr val="FF0000"/>
                </a:solidFill>
                <a:latin typeface="TH SarabunPSK" panose="020B0500040200020003" pitchFamily="34" charset="-34"/>
                <a:cs typeface="TH SarabunPSK" panose="020B0500040200020003" pitchFamily="34" charset="-34"/>
              </a:rPr>
              <a:t>Start</a:t>
            </a:r>
          </a:p>
        </p:txBody>
      </p:sp>
      <p:sp>
        <p:nvSpPr>
          <p:cNvPr id="51" name="สี่เหลี่ยมผืนผ้า 10"/>
          <p:cNvSpPr/>
          <p:nvPr/>
        </p:nvSpPr>
        <p:spPr>
          <a:xfrm>
            <a:off x="1826703" y="2785797"/>
            <a:ext cx="2277471" cy="369332"/>
          </a:xfrm>
          <a:prstGeom prst="rect">
            <a:avLst/>
          </a:prstGeom>
        </p:spPr>
        <p:txBody>
          <a:bodyPr wrap="square">
            <a:spAutoFit/>
          </a:bodyPr>
          <a:lstStyle/>
          <a:p>
            <a:pPr algn="ctr"/>
            <a:r>
              <a:rPr lang="en-US" sz="1800" b="1" dirty="0">
                <a:solidFill>
                  <a:srgbClr val="FF0000"/>
                </a:solidFill>
                <a:latin typeface="TH SarabunPSK" panose="020B0500040200020003" pitchFamily="34" charset="-34"/>
                <a:cs typeface="TH SarabunPSK" panose="020B0500040200020003" pitchFamily="34" charset="-34"/>
              </a:rPr>
              <a:t>Start</a:t>
            </a:r>
          </a:p>
        </p:txBody>
      </p:sp>
      <p:sp>
        <p:nvSpPr>
          <p:cNvPr id="52" name="สี่เหลี่ยมผืนผ้า 10"/>
          <p:cNvSpPr/>
          <p:nvPr/>
        </p:nvSpPr>
        <p:spPr>
          <a:xfrm>
            <a:off x="3745288" y="4913118"/>
            <a:ext cx="2410888" cy="369332"/>
          </a:xfrm>
          <a:prstGeom prst="rect">
            <a:avLst/>
          </a:prstGeom>
        </p:spPr>
        <p:txBody>
          <a:bodyPr wrap="square">
            <a:spAutoFit/>
          </a:bodyPr>
          <a:lstStyle/>
          <a:p>
            <a:pPr algn="ctr"/>
            <a:r>
              <a:rPr lang="en-US" sz="1800" b="1" dirty="0">
                <a:solidFill>
                  <a:srgbClr val="FF0000"/>
                </a:solidFill>
                <a:latin typeface="TH SarabunPSK" panose="020B0500040200020003" pitchFamily="34" charset="-34"/>
                <a:cs typeface="TH SarabunPSK" panose="020B0500040200020003" pitchFamily="34" charset="-34"/>
              </a:rPr>
              <a:t>Start</a:t>
            </a:r>
          </a:p>
        </p:txBody>
      </p:sp>
      <p:sp>
        <p:nvSpPr>
          <p:cNvPr id="53" name="สี่เหลี่ยมผืนผ้า 10"/>
          <p:cNvSpPr/>
          <p:nvPr/>
        </p:nvSpPr>
        <p:spPr>
          <a:xfrm>
            <a:off x="2586971" y="3946518"/>
            <a:ext cx="2219607" cy="369332"/>
          </a:xfrm>
          <a:prstGeom prst="rect">
            <a:avLst/>
          </a:prstGeom>
        </p:spPr>
        <p:txBody>
          <a:bodyPr wrap="square">
            <a:spAutoFit/>
          </a:bodyPr>
          <a:lstStyle/>
          <a:p>
            <a:pPr algn="ctr"/>
            <a:r>
              <a:rPr lang="en-US" sz="1800" b="1" dirty="0">
                <a:solidFill>
                  <a:srgbClr val="FF0000"/>
                </a:solidFill>
                <a:latin typeface="TH SarabunPSK" panose="020B0500040200020003" pitchFamily="34" charset="-34"/>
                <a:cs typeface="TH SarabunPSK" panose="020B0500040200020003" pitchFamily="34" charset="-34"/>
              </a:rPr>
              <a:t>Start</a:t>
            </a:r>
          </a:p>
        </p:txBody>
      </p:sp>
      <p:sp>
        <p:nvSpPr>
          <p:cNvPr id="54" name="สี่เหลี่ยมผืนผ้า 10"/>
          <p:cNvSpPr/>
          <p:nvPr/>
        </p:nvSpPr>
        <p:spPr>
          <a:xfrm>
            <a:off x="4476844" y="6361634"/>
            <a:ext cx="1948252" cy="369332"/>
          </a:xfrm>
          <a:prstGeom prst="rect">
            <a:avLst/>
          </a:prstGeom>
        </p:spPr>
        <p:txBody>
          <a:bodyPr wrap="square">
            <a:spAutoFit/>
          </a:bodyPr>
          <a:lstStyle/>
          <a:p>
            <a:pPr algn="ctr"/>
            <a:r>
              <a:rPr lang="en-US" sz="1800" b="1" dirty="0">
                <a:solidFill>
                  <a:srgbClr val="FF0000"/>
                </a:solidFill>
                <a:latin typeface="TH SarabunPSK" panose="020B0500040200020003" pitchFamily="34" charset="-34"/>
                <a:cs typeface="TH SarabunPSK" panose="020B0500040200020003" pitchFamily="34" charset="-34"/>
              </a:rPr>
              <a:t>Start</a:t>
            </a:r>
          </a:p>
        </p:txBody>
      </p:sp>
      <p:sp>
        <p:nvSpPr>
          <p:cNvPr id="55" name="สี่เหลี่ยมผืนผ้า 10"/>
          <p:cNvSpPr/>
          <p:nvPr/>
        </p:nvSpPr>
        <p:spPr>
          <a:xfrm>
            <a:off x="389799" y="1361645"/>
            <a:ext cx="693454" cy="369332"/>
          </a:xfrm>
          <a:prstGeom prst="rect">
            <a:avLst/>
          </a:prstGeom>
        </p:spPr>
        <p:txBody>
          <a:bodyPr wrap="square">
            <a:spAutoFit/>
          </a:bodyPr>
          <a:lstStyle/>
          <a:p>
            <a:pPr algn="ctr"/>
            <a:r>
              <a:rPr lang="en-US" sz="1800" b="1" dirty="0">
                <a:solidFill>
                  <a:srgbClr val="FF0000"/>
                </a:solidFill>
                <a:latin typeface="TH SarabunPSK" panose="020B0500040200020003" pitchFamily="34" charset="-34"/>
                <a:cs typeface="TH SarabunPSK" panose="020B0500040200020003" pitchFamily="34" charset="-34"/>
              </a:rPr>
              <a:t>End</a:t>
            </a:r>
            <a:endParaRPr lang="th-TH" sz="1800" b="1" dirty="0">
              <a:solidFill>
                <a:srgbClr val="FF0000"/>
              </a:solidFill>
              <a:effectLst>
                <a:outerShdw blurRad="38100" dist="38100" dir="2700000" algn="tl">
                  <a:srgbClr val="000000">
                    <a:alpha val="43137"/>
                  </a:srgbClr>
                </a:outerShdw>
              </a:effectLst>
              <a:latin typeface="Arial" panose="020B0604020202020204" pitchFamily="34" charset="0"/>
              <a:cs typeface="TH SarabunPSK" panose="020B0500040200020003" pitchFamily="34" charset="-34"/>
            </a:endParaRPr>
          </a:p>
        </p:txBody>
      </p:sp>
      <p:sp>
        <p:nvSpPr>
          <p:cNvPr id="56" name="สี่เหลี่ยมผืนผ้า 10"/>
          <p:cNvSpPr/>
          <p:nvPr/>
        </p:nvSpPr>
        <p:spPr>
          <a:xfrm>
            <a:off x="1288657" y="2674254"/>
            <a:ext cx="693454" cy="369332"/>
          </a:xfrm>
          <a:prstGeom prst="rect">
            <a:avLst/>
          </a:prstGeom>
        </p:spPr>
        <p:txBody>
          <a:bodyPr wrap="square">
            <a:spAutoFit/>
          </a:bodyPr>
          <a:lstStyle/>
          <a:p>
            <a:pPr algn="ctr"/>
            <a:r>
              <a:rPr lang="en-US" sz="1800" b="1" dirty="0">
                <a:solidFill>
                  <a:srgbClr val="FF0000"/>
                </a:solidFill>
                <a:latin typeface="TH SarabunPSK" panose="020B0500040200020003" pitchFamily="34" charset="-34"/>
                <a:cs typeface="TH SarabunPSK" panose="020B0500040200020003" pitchFamily="34" charset="-34"/>
              </a:rPr>
              <a:t>End</a:t>
            </a:r>
            <a:endParaRPr lang="th-TH" sz="1800" b="1" dirty="0">
              <a:solidFill>
                <a:srgbClr val="FF0000"/>
              </a:solidFill>
              <a:effectLst>
                <a:outerShdw blurRad="38100" dist="38100" dir="2700000" algn="tl">
                  <a:srgbClr val="000000">
                    <a:alpha val="43137"/>
                  </a:srgbClr>
                </a:outerShdw>
              </a:effectLst>
              <a:latin typeface="Arial" panose="020B0604020202020204" pitchFamily="34" charset="0"/>
              <a:cs typeface="TH SarabunPSK" panose="020B0500040200020003" pitchFamily="34" charset="-34"/>
            </a:endParaRPr>
          </a:p>
        </p:txBody>
      </p:sp>
      <p:sp>
        <p:nvSpPr>
          <p:cNvPr id="57" name="สี่เหลี่ยมผืนผ้า 10"/>
          <p:cNvSpPr/>
          <p:nvPr/>
        </p:nvSpPr>
        <p:spPr>
          <a:xfrm>
            <a:off x="1899899" y="3332437"/>
            <a:ext cx="693454" cy="369332"/>
          </a:xfrm>
          <a:prstGeom prst="rect">
            <a:avLst/>
          </a:prstGeom>
        </p:spPr>
        <p:txBody>
          <a:bodyPr wrap="square">
            <a:spAutoFit/>
          </a:bodyPr>
          <a:lstStyle/>
          <a:p>
            <a:pPr algn="ctr"/>
            <a:r>
              <a:rPr lang="en-US" sz="1800" dirty="0">
                <a:solidFill>
                  <a:srgbClr val="FF0000"/>
                </a:solidFill>
                <a:latin typeface="TH SarabunPSK" panose="020B0500040200020003" pitchFamily="34" charset="-34"/>
                <a:cs typeface="TH SarabunPSK" panose="020B0500040200020003" pitchFamily="34" charset="-34"/>
              </a:rPr>
              <a:t>End</a:t>
            </a:r>
            <a:endParaRPr lang="th-TH" sz="1800" dirty="0">
              <a:solidFill>
                <a:srgbClr val="FF0000"/>
              </a:solidFill>
              <a:effectLst>
                <a:outerShdw blurRad="38100" dist="38100" dir="2700000" algn="tl">
                  <a:srgbClr val="000000">
                    <a:alpha val="43137"/>
                  </a:srgbClr>
                </a:outerShdw>
              </a:effectLst>
              <a:latin typeface="Arial" panose="020B0604020202020204" pitchFamily="34" charset="0"/>
              <a:cs typeface="TH SarabunPSK" panose="020B0500040200020003" pitchFamily="34" charset="-34"/>
            </a:endParaRPr>
          </a:p>
        </p:txBody>
      </p:sp>
      <p:sp>
        <p:nvSpPr>
          <p:cNvPr id="58" name="สี่เหลี่ยมผืนผ้า 10"/>
          <p:cNvSpPr/>
          <p:nvPr/>
        </p:nvSpPr>
        <p:spPr>
          <a:xfrm>
            <a:off x="2681522" y="4617938"/>
            <a:ext cx="693454" cy="369332"/>
          </a:xfrm>
          <a:prstGeom prst="rect">
            <a:avLst/>
          </a:prstGeom>
        </p:spPr>
        <p:txBody>
          <a:bodyPr wrap="square">
            <a:spAutoFit/>
          </a:bodyPr>
          <a:lstStyle/>
          <a:p>
            <a:pPr algn="ctr"/>
            <a:r>
              <a:rPr lang="en-US" sz="1800" dirty="0">
                <a:solidFill>
                  <a:srgbClr val="FF0000"/>
                </a:solidFill>
                <a:latin typeface="TH SarabunPSK" panose="020B0500040200020003" pitchFamily="34" charset="-34"/>
                <a:cs typeface="TH SarabunPSK" panose="020B0500040200020003" pitchFamily="34" charset="-34"/>
              </a:rPr>
              <a:t>End</a:t>
            </a:r>
            <a:endParaRPr lang="th-TH" sz="1800" dirty="0">
              <a:solidFill>
                <a:srgbClr val="FF0000"/>
              </a:solidFill>
              <a:effectLst>
                <a:outerShdw blurRad="38100" dist="38100" dir="2700000" algn="tl">
                  <a:srgbClr val="000000">
                    <a:alpha val="43137"/>
                  </a:srgbClr>
                </a:outerShdw>
              </a:effectLst>
              <a:latin typeface="Arial" panose="020B0604020202020204" pitchFamily="34" charset="0"/>
              <a:cs typeface="TH SarabunPSK" panose="020B0500040200020003" pitchFamily="34" charset="-34"/>
            </a:endParaRPr>
          </a:p>
        </p:txBody>
      </p:sp>
      <p:sp>
        <p:nvSpPr>
          <p:cNvPr id="59" name="สี่เหลี่ยมผืนผ้า 10"/>
          <p:cNvSpPr/>
          <p:nvPr/>
        </p:nvSpPr>
        <p:spPr>
          <a:xfrm>
            <a:off x="3633285" y="5531966"/>
            <a:ext cx="693454" cy="369332"/>
          </a:xfrm>
          <a:prstGeom prst="rect">
            <a:avLst/>
          </a:prstGeom>
        </p:spPr>
        <p:txBody>
          <a:bodyPr wrap="square">
            <a:spAutoFit/>
          </a:bodyPr>
          <a:lstStyle/>
          <a:p>
            <a:pPr algn="ctr"/>
            <a:r>
              <a:rPr lang="en-US" sz="1800" dirty="0">
                <a:solidFill>
                  <a:srgbClr val="FF0000"/>
                </a:solidFill>
                <a:latin typeface="TH SarabunPSK" panose="020B0500040200020003" pitchFamily="34" charset="-34"/>
                <a:cs typeface="TH SarabunPSK" panose="020B0500040200020003" pitchFamily="34" charset="-34"/>
              </a:rPr>
              <a:t>End</a:t>
            </a:r>
            <a:endParaRPr lang="th-TH" sz="1800" dirty="0">
              <a:solidFill>
                <a:srgbClr val="FF0000"/>
              </a:solidFill>
              <a:effectLst>
                <a:outerShdw blurRad="38100" dist="38100" dir="2700000" algn="tl">
                  <a:srgbClr val="000000">
                    <a:alpha val="43137"/>
                  </a:srgbClr>
                </a:outerShdw>
              </a:effectLst>
              <a:latin typeface="Arial" panose="020B0604020202020204" pitchFamily="34" charset="0"/>
              <a:cs typeface="TH SarabunPSK" panose="020B0500040200020003" pitchFamily="34" charset="-34"/>
            </a:endParaRPr>
          </a:p>
        </p:txBody>
      </p:sp>
      <p:pic>
        <p:nvPicPr>
          <p:cNvPr id="61" name="Picture 60">
            <a:extLst>
              <a:ext uri="{FF2B5EF4-FFF2-40B4-BE49-F238E27FC236}">
                <a16:creationId xmlns:a16="http://schemas.microsoft.com/office/drawing/2014/main" id="{D93D0744-DB49-4780-B7F1-9C2E9CAA35E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98995" y="-28821"/>
            <a:ext cx="883986" cy="888694"/>
          </a:xfrm>
          <a:prstGeom prst="rect">
            <a:avLst/>
          </a:prstGeom>
        </p:spPr>
      </p:pic>
    </p:spTree>
    <p:extLst>
      <p:ext uri="{BB962C8B-B14F-4D97-AF65-F5344CB8AC3E}">
        <p14:creationId xmlns:p14="http://schemas.microsoft.com/office/powerpoint/2010/main" val="87656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90500" y="-212725"/>
            <a:ext cx="8953500" cy="1026790"/>
            <a:chOff x="190500" y="-212725"/>
            <a:chExt cx="8953500" cy="1026790"/>
          </a:xfrm>
        </p:grpSpPr>
        <p:sp>
          <p:nvSpPr>
            <p:cNvPr id="2" name="สี่เหลี่ยมผืนผ้า 1"/>
            <p:cNvSpPr/>
            <p:nvPr/>
          </p:nvSpPr>
          <p:spPr>
            <a:xfrm>
              <a:off x="736526" y="0"/>
              <a:ext cx="8407474" cy="692696"/>
            </a:xfrm>
            <a:prstGeom prst="rect">
              <a:avLst/>
            </a:prstGeom>
            <a:solidFill>
              <a:srgbClr val="8FD2FF">
                <a:alpha val="79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th-TH">
                <a:solidFill>
                  <a:prstClr val="white"/>
                </a:solidFill>
              </a:endParaRPr>
            </a:p>
          </p:txBody>
        </p:sp>
        <p:sp>
          <p:nvSpPr>
            <p:cNvPr id="1026" name="AutoShape 2" descr="https://www.tmd.go.th/programs/uploads/maps/2018-02-15_TopChart_01.jpg"/>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solidFill>
                  <a:prstClr val="black"/>
                </a:solidFill>
              </a:endParaRPr>
            </a:p>
          </p:txBody>
        </p:sp>
        <p:sp>
          <p:nvSpPr>
            <p:cNvPr id="1028" name="AutoShape 4" descr="https://www.tmd.go.th/programs/uploads/maps/2018-02-15_TopChart_01.jpg"/>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solidFill>
                  <a:prstClr val="black"/>
                </a:solidFill>
              </a:endParaRPr>
            </a:p>
          </p:txBody>
        </p:sp>
        <p:sp>
          <p:nvSpPr>
            <p:cNvPr id="11" name="สี่เหลี่ยมผืนผ้า 10"/>
            <p:cNvSpPr/>
            <p:nvPr/>
          </p:nvSpPr>
          <p:spPr>
            <a:xfrm>
              <a:off x="827584" y="44624"/>
              <a:ext cx="8316416" cy="769441"/>
            </a:xfrm>
            <a:prstGeom prst="rect">
              <a:avLst/>
            </a:prstGeom>
          </p:spPr>
          <p:txBody>
            <a:bodyPr wrap="square">
              <a:spAutoFit/>
            </a:bodyPr>
            <a:lstStyle/>
            <a:p>
              <a:r>
                <a:rPr lang="en-US" sz="4400" b="1" dirty="0">
                  <a:solidFill>
                    <a:prstClr val="black"/>
                  </a:solidFill>
                  <a:latin typeface="TH SarabunPSK" panose="020B0500040200020003" pitchFamily="34" charset="-34"/>
                  <a:cs typeface="TH SarabunPSK" panose="020B0500040200020003" pitchFamily="34" charset="-34"/>
                </a:rPr>
                <a:t>Rainfall monitoring station</a:t>
              </a:r>
              <a:endParaRPr lang="th-TH" sz="4400" b="1" dirty="0">
                <a:solidFill>
                  <a:prstClr val="black"/>
                </a:solidFill>
                <a:latin typeface="TH SarabunPSK" panose="020B0500040200020003" pitchFamily="34" charset="-34"/>
                <a:cs typeface="TH SarabunPSK" panose="020B0500040200020003" pitchFamily="34" charset="-34"/>
              </a:endParaRPr>
            </a:p>
          </p:txBody>
        </p:sp>
      </p:grpSp>
      <p:pic>
        <p:nvPicPr>
          <p:cNvPr id="3" name="Picture 2"/>
          <p:cNvPicPr>
            <a:picLocks noChangeAspect="1"/>
          </p:cNvPicPr>
          <p:nvPr/>
        </p:nvPicPr>
        <p:blipFill>
          <a:blip r:embed="rId2" cstate="print"/>
          <a:stretch>
            <a:fillRect/>
          </a:stretch>
        </p:blipFill>
        <p:spPr>
          <a:xfrm>
            <a:off x="1907704" y="868943"/>
            <a:ext cx="5393424" cy="560618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2656" y="1628800"/>
            <a:ext cx="643136" cy="643136"/>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4928" y="2204864"/>
            <a:ext cx="643136" cy="64313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157" y="4005064"/>
            <a:ext cx="643136" cy="643136"/>
          </a:xfrm>
          <a:prstGeom prst="rect">
            <a:avLst/>
          </a:prstGeom>
        </p:spPr>
      </p:pic>
      <p:pic>
        <p:nvPicPr>
          <p:cNvPr id="14" name="Picture 13">
            <a:extLst>
              <a:ext uri="{FF2B5EF4-FFF2-40B4-BE49-F238E27FC236}">
                <a16:creationId xmlns:a16="http://schemas.microsoft.com/office/drawing/2014/main" id="{B3CEB130-8F85-4E09-8F75-4830FAC07B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8995" y="-28821"/>
            <a:ext cx="883986" cy="888694"/>
          </a:xfrm>
          <a:prstGeom prst="rect">
            <a:avLst/>
          </a:prstGeom>
        </p:spPr>
      </p:pic>
    </p:spTree>
    <p:extLst>
      <p:ext uri="{BB962C8B-B14F-4D97-AF65-F5344CB8AC3E}">
        <p14:creationId xmlns:p14="http://schemas.microsoft.com/office/powerpoint/2010/main" val="1988038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90500" y="-212725"/>
            <a:ext cx="8953500" cy="1026790"/>
            <a:chOff x="190500" y="-212725"/>
            <a:chExt cx="8953500" cy="1026790"/>
          </a:xfrm>
        </p:grpSpPr>
        <p:sp>
          <p:nvSpPr>
            <p:cNvPr id="2" name="สี่เหลี่ยมผืนผ้า 1"/>
            <p:cNvSpPr/>
            <p:nvPr/>
          </p:nvSpPr>
          <p:spPr>
            <a:xfrm>
              <a:off x="736526" y="0"/>
              <a:ext cx="8407474" cy="692696"/>
            </a:xfrm>
            <a:prstGeom prst="rect">
              <a:avLst/>
            </a:prstGeom>
            <a:solidFill>
              <a:srgbClr val="8FD2FF">
                <a:alpha val="79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th-TH"/>
            </a:p>
          </p:txBody>
        </p:sp>
        <p:sp>
          <p:nvSpPr>
            <p:cNvPr id="1026" name="AutoShape 2" descr="https://www.tmd.go.th/programs/uploads/maps/2018-02-15_TopChart_01.jpg"/>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p>
          </p:txBody>
        </p:sp>
        <p:sp>
          <p:nvSpPr>
            <p:cNvPr id="1028" name="AutoShape 4" descr="https://www.tmd.go.th/programs/uploads/maps/2018-02-15_TopChart_01.jpg"/>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p>
          </p:txBody>
        </p:sp>
        <p:sp>
          <p:nvSpPr>
            <p:cNvPr id="11" name="สี่เหลี่ยมผืนผ้า 10"/>
            <p:cNvSpPr/>
            <p:nvPr/>
          </p:nvSpPr>
          <p:spPr>
            <a:xfrm>
              <a:off x="827584" y="44624"/>
              <a:ext cx="8316416" cy="769441"/>
            </a:xfrm>
            <a:prstGeom prst="rect">
              <a:avLst/>
            </a:prstGeom>
          </p:spPr>
          <p:txBody>
            <a:bodyPr wrap="square">
              <a:spAutoFit/>
            </a:bodyPr>
            <a:lstStyle/>
            <a:p>
              <a:r>
                <a:rPr lang="en-US" sz="4400" b="1" dirty="0">
                  <a:latin typeface="TH SarabunPSK" panose="020B0500040200020003" pitchFamily="34" charset="-34"/>
                  <a:cs typeface="TH SarabunPSK" panose="020B0500040200020003" pitchFamily="34" charset="-34"/>
                </a:rPr>
                <a:t>Forecasting and assessing water situation</a:t>
              </a:r>
              <a:endParaRPr lang="th-TH" sz="4400" b="1" dirty="0">
                <a:latin typeface="TH SarabunPSK" panose="020B0500040200020003" pitchFamily="34" charset="-34"/>
                <a:cs typeface="TH SarabunPSK" panose="020B0500040200020003" pitchFamily="34" charset="-34"/>
              </a:endParaRPr>
            </a:p>
          </p:txBody>
        </p:sp>
      </p:gr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472" y="857232"/>
            <a:ext cx="4076058" cy="5760000"/>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0628" y="785794"/>
            <a:ext cx="3769917" cy="5756305"/>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9712" y="4581128"/>
            <a:ext cx="643136" cy="643136"/>
          </a:xfrm>
          <a:prstGeom prst="rect">
            <a:avLst/>
          </a:prstGeom>
        </p:spPr>
      </p:pic>
      <p:sp>
        <p:nvSpPr>
          <p:cNvPr id="4" name="Oval 3"/>
          <p:cNvSpPr/>
          <p:nvPr/>
        </p:nvSpPr>
        <p:spPr>
          <a:xfrm>
            <a:off x="6000760" y="5357826"/>
            <a:ext cx="1422490" cy="1168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สี่เหลี่ยมผืนผ้า 10"/>
          <p:cNvSpPr/>
          <p:nvPr/>
        </p:nvSpPr>
        <p:spPr>
          <a:xfrm>
            <a:off x="1619672" y="5126993"/>
            <a:ext cx="2786082" cy="461665"/>
          </a:xfrm>
          <a:prstGeom prst="rect">
            <a:avLst/>
          </a:prstGeom>
        </p:spPr>
        <p:txBody>
          <a:bodyPr wrap="square">
            <a:spAutoFit/>
          </a:bodyPr>
          <a:lstStyle/>
          <a:p>
            <a:pPr algn="ctr"/>
            <a:r>
              <a:rPr lang="en-US" sz="2400" b="1" dirty="0">
                <a:solidFill>
                  <a:srgbClr val="FF0000"/>
                </a:solidFill>
                <a:latin typeface="TH SarabunPSK" panose="020B0500040200020003" pitchFamily="34" charset="-34"/>
                <a:cs typeface="TH SarabunPSK" panose="020B0500040200020003" pitchFamily="34" charset="-34"/>
              </a:rPr>
              <a:t>Forecasting</a:t>
            </a:r>
            <a:endParaRPr lang="th-TH" sz="2400" b="1" dirty="0">
              <a:solidFill>
                <a:srgbClr val="FF0000"/>
              </a:solidFill>
              <a:effectLst>
                <a:outerShdw blurRad="38100" dist="38100" dir="2700000" algn="tl">
                  <a:srgbClr val="000000">
                    <a:alpha val="43137"/>
                  </a:srgbClr>
                </a:outerShdw>
              </a:effectLst>
              <a:latin typeface="Arial" panose="020B0604020202020204" pitchFamily="34" charset="0"/>
              <a:cs typeface="TH SarabunPSK" panose="020B0500040200020003" pitchFamily="34" charset="-34"/>
            </a:endParaRPr>
          </a:p>
        </p:txBody>
      </p:sp>
      <p:sp>
        <p:nvSpPr>
          <p:cNvPr id="15" name="สี่เหลี่ยมผืนผ้า 10"/>
          <p:cNvSpPr/>
          <p:nvPr/>
        </p:nvSpPr>
        <p:spPr>
          <a:xfrm>
            <a:off x="5500694" y="4857760"/>
            <a:ext cx="2786082" cy="461665"/>
          </a:xfrm>
          <a:prstGeom prst="rect">
            <a:avLst/>
          </a:prstGeom>
        </p:spPr>
        <p:txBody>
          <a:bodyPr wrap="square">
            <a:spAutoFit/>
          </a:bodyPr>
          <a:lstStyle/>
          <a:p>
            <a:pPr algn="ctr"/>
            <a:r>
              <a:rPr lang="en-US" sz="2400" b="1" dirty="0">
                <a:solidFill>
                  <a:srgbClr val="FF0000"/>
                </a:solidFill>
                <a:latin typeface="TH SarabunPSK" panose="020B0500040200020003" pitchFamily="34" charset="-34"/>
                <a:cs typeface="TH SarabunPSK" panose="020B0500040200020003" pitchFamily="34" charset="-34"/>
              </a:rPr>
              <a:t>Observation</a:t>
            </a:r>
            <a:endParaRPr lang="th-TH" sz="2400" b="1" dirty="0">
              <a:solidFill>
                <a:srgbClr val="FF0000"/>
              </a:solidFill>
              <a:effectLst>
                <a:outerShdw blurRad="38100" dist="38100" dir="2700000" algn="tl">
                  <a:srgbClr val="000000">
                    <a:alpha val="43137"/>
                  </a:srgbClr>
                </a:outerShdw>
              </a:effectLst>
              <a:latin typeface="Arial" panose="020B0604020202020204" pitchFamily="34" charset="0"/>
              <a:cs typeface="TH SarabunPSK" panose="020B0500040200020003" pitchFamily="34" charset="-34"/>
            </a:endParaRPr>
          </a:p>
        </p:txBody>
      </p:sp>
      <p:pic>
        <p:nvPicPr>
          <p:cNvPr id="14" name="Picture 13">
            <a:extLst>
              <a:ext uri="{FF2B5EF4-FFF2-40B4-BE49-F238E27FC236}">
                <a16:creationId xmlns:a16="http://schemas.microsoft.com/office/drawing/2014/main" id="{84D67C9C-3624-4175-979A-A0F7DDFF28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8995" y="-28821"/>
            <a:ext cx="883986" cy="88869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Diagonal Corner Rectangle 2"/>
          <p:cNvSpPr/>
          <p:nvPr/>
        </p:nvSpPr>
        <p:spPr>
          <a:xfrm>
            <a:off x="299020" y="2940840"/>
            <a:ext cx="8717662" cy="1640288"/>
          </a:xfrm>
          <a:prstGeom prst="round2DiagRect">
            <a:avLst>
              <a:gd name="adj1" fmla="val 40918"/>
              <a:gd name="adj2" fmla="val 0"/>
            </a:avLst>
          </a:prstGeom>
          <a:solidFill>
            <a:srgbClr val="B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AutoShape 2" descr="https://www.tmd.go.th/programs/uploads/maps/2018-02-15_TopChart_01.jpg"/>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solidFill>
                <a:prstClr val="black"/>
              </a:solidFill>
            </a:endParaRPr>
          </a:p>
        </p:txBody>
      </p:sp>
      <p:sp>
        <p:nvSpPr>
          <p:cNvPr id="1028" name="AutoShape 4" descr="https://www.tmd.go.th/programs/uploads/maps/2018-02-15_TopChart_01.jpg"/>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solidFill>
                <a:prstClr val="black"/>
              </a:solidFill>
            </a:endParaRPr>
          </a:p>
        </p:txBody>
      </p:sp>
      <p:sp>
        <p:nvSpPr>
          <p:cNvPr id="28" name="Round Diagonal Corner Rectangle 27"/>
          <p:cNvSpPr/>
          <p:nvPr/>
        </p:nvSpPr>
        <p:spPr>
          <a:xfrm>
            <a:off x="147314" y="2940841"/>
            <a:ext cx="8717662" cy="1640288"/>
          </a:xfrm>
          <a:prstGeom prst="round2DiagRect">
            <a:avLst>
              <a:gd name="adj1" fmla="val 40918"/>
              <a:gd name="adj2" fmla="val 0"/>
            </a:avLst>
          </a:prstGeom>
          <a:solidFill>
            <a:srgbClr val="E1F3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สี่เหลี่ยมผืนผ้า 9"/>
          <p:cNvSpPr/>
          <p:nvPr/>
        </p:nvSpPr>
        <p:spPr>
          <a:xfrm>
            <a:off x="0" y="2744184"/>
            <a:ext cx="9149710" cy="1015663"/>
          </a:xfrm>
          <a:prstGeom prst="rect">
            <a:avLst/>
          </a:prstGeom>
        </p:spPr>
        <p:txBody>
          <a:bodyPr wrap="square">
            <a:spAutoFit/>
          </a:bodyPr>
          <a:lstStyle/>
          <a:p>
            <a:pPr algn="ctr"/>
            <a:r>
              <a:rPr lang="en-US" sz="6000" b="1" dirty="0">
                <a:solidFill>
                  <a:prstClr val="black"/>
                </a:solidFill>
                <a:latin typeface="TH SarabunPSK" panose="020B0500040200020003" pitchFamily="34" charset="-34"/>
                <a:cs typeface="TH SarabunPSK" panose="020B0500040200020003" pitchFamily="34" charset="-34"/>
              </a:rPr>
              <a:t>Command</a:t>
            </a:r>
            <a:endParaRPr lang="th-TH" sz="6000" b="1" dirty="0">
              <a:solidFill>
                <a:prstClr val="black"/>
              </a:solidFill>
              <a:latin typeface="TH SarabunPSK" panose="020B0500040200020003" pitchFamily="34" charset="-34"/>
              <a:cs typeface="TH SarabunPSK" panose="020B0500040200020003" pitchFamily="34" charset="-34"/>
            </a:endParaRPr>
          </a:p>
        </p:txBody>
      </p:sp>
      <p:pic>
        <p:nvPicPr>
          <p:cNvPr id="8" name="Picture 7">
            <a:extLst>
              <a:ext uri="{FF2B5EF4-FFF2-40B4-BE49-F238E27FC236}">
                <a16:creationId xmlns:a16="http://schemas.microsoft.com/office/drawing/2014/main" id="{6C3C3608-AAD1-4A2B-9073-6351C367F8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0159" y="-60325"/>
            <a:ext cx="2663682" cy="2677870"/>
          </a:xfrm>
          <a:prstGeom prst="rect">
            <a:avLst/>
          </a:prstGeom>
        </p:spPr>
      </p:pic>
      <p:sp>
        <p:nvSpPr>
          <p:cNvPr id="9" name="สี่เหลี่ยมผืนผ้า 10">
            <a:extLst>
              <a:ext uri="{FF2B5EF4-FFF2-40B4-BE49-F238E27FC236}">
                <a16:creationId xmlns:a16="http://schemas.microsoft.com/office/drawing/2014/main" id="{7F0368D9-A300-42B1-8D7A-AA613A192D5C}"/>
              </a:ext>
            </a:extLst>
          </p:cNvPr>
          <p:cNvSpPr/>
          <p:nvPr/>
        </p:nvSpPr>
        <p:spPr>
          <a:xfrm>
            <a:off x="0" y="3806131"/>
            <a:ext cx="9144000" cy="707886"/>
          </a:xfrm>
          <a:prstGeom prst="rect">
            <a:avLst/>
          </a:prstGeom>
        </p:spPr>
        <p:txBody>
          <a:bodyPr wrap="square">
            <a:spAutoFit/>
          </a:bodyPr>
          <a:lstStyle/>
          <a:p>
            <a:pPr algn="ctr"/>
            <a:r>
              <a:rPr lang="en-US" sz="2000" b="1" dirty="0">
                <a:solidFill>
                  <a:schemeClr val="tx2">
                    <a:lumMod val="75000"/>
                  </a:schemeClr>
                </a:solidFill>
                <a:latin typeface="TH SarabunPSK" panose="020B0500040200020003" pitchFamily="34" charset="-34"/>
                <a:cs typeface="TH SarabunPSK" panose="020B0500040200020003" pitchFamily="34" charset="-34"/>
              </a:rPr>
              <a:t>National Disaster Prevention and Mitigation Plan</a:t>
            </a:r>
          </a:p>
          <a:p>
            <a:pPr algn="ctr"/>
            <a:r>
              <a:rPr lang="en-US" sz="2000" b="1" dirty="0">
                <a:solidFill>
                  <a:schemeClr val="tx2">
                    <a:lumMod val="75000"/>
                  </a:schemeClr>
                </a:solidFill>
                <a:latin typeface="TH SarabunPSK" panose="020B0500040200020003" pitchFamily="34" charset="-34"/>
                <a:cs typeface="TH SarabunPSK" panose="020B0500040200020003" pitchFamily="34" charset="-34"/>
              </a:rPr>
              <a:t>"Water Management and Flood Management"</a:t>
            </a:r>
            <a:endParaRPr lang="th-TH" sz="2000" b="1" dirty="0">
              <a:solidFill>
                <a:schemeClr val="tx2">
                  <a:lumMod val="75000"/>
                </a:schemeClr>
              </a:solidFill>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1524652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สี่เหลี่ยมผืนผ้ามุมมน 80"/>
          <p:cNvSpPr/>
          <p:nvPr/>
        </p:nvSpPr>
        <p:spPr>
          <a:xfrm>
            <a:off x="467544" y="72008"/>
            <a:ext cx="8208912" cy="404664"/>
          </a:xfrm>
          <a:prstGeom prst="roundRect">
            <a:avLst/>
          </a:prstGeom>
          <a:solidFill>
            <a:srgbClr val="FFCC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2" name="สี่เหลี่ยมผืนผ้ามุมมน 81"/>
          <p:cNvSpPr/>
          <p:nvPr/>
        </p:nvSpPr>
        <p:spPr>
          <a:xfrm>
            <a:off x="467544" y="476672"/>
            <a:ext cx="8208912" cy="1656184"/>
          </a:xfrm>
          <a:prstGeom prst="roundRect">
            <a:avLst/>
          </a:prstGeom>
          <a:solidFill>
            <a:srgbClr val="FFFF9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th-TH">
              <a:ln w="12700">
                <a:solidFill>
                  <a:schemeClr val="tx1"/>
                </a:solidFill>
              </a:ln>
            </a:endParaRPr>
          </a:p>
        </p:txBody>
      </p:sp>
      <p:sp>
        <p:nvSpPr>
          <p:cNvPr id="4" name="ชื่อเรื่อง 1"/>
          <p:cNvSpPr txBox="1">
            <a:spLocks/>
          </p:cNvSpPr>
          <p:nvPr/>
        </p:nvSpPr>
        <p:spPr>
          <a:xfrm>
            <a:off x="467188" y="2276872"/>
            <a:ext cx="8229600" cy="4536503"/>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th-TH" sz="1800" b="1" dirty="0">
              <a:solidFill>
                <a:srgbClr val="0070C0"/>
              </a:solidFill>
              <a:latin typeface="TH SarabunIT๙" pitchFamily="34" charset="-34"/>
              <a:cs typeface="TH SarabunIT๙" pitchFamily="34" charset="-34"/>
            </a:endParaRPr>
          </a:p>
        </p:txBody>
      </p:sp>
      <p:sp>
        <p:nvSpPr>
          <p:cNvPr id="2" name="ชื่อเรื่อง 1"/>
          <p:cNvSpPr>
            <a:spLocks noGrp="1"/>
          </p:cNvSpPr>
          <p:nvPr>
            <p:ph type="title"/>
          </p:nvPr>
        </p:nvSpPr>
        <p:spPr>
          <a:xfrm>
            <a:off x="446856" y="116632"/>
            <a:ext cx="8229600" cy="360040"/>
          </a:xfrm>
          <a:noFill/>
        </p:spPr>
        <p:txBody>
          <a:bodyPr>
            <a:noAutofit/>
          </a:bodyPr>
          <a:lstStyle/>
          <a:p>
            <a:r>
              <a:rPr lang="en-US" sz="1800" b="1" dirty="0">
                <a:solidFill>
                  <a:srgbClr val="0070C0"/>
                </a:solidFill>
                <a:latin typeface="TH SarabunPSK" panose="020B0500040200020003" pitchFamily="34" charset="-34"/>
                <a:cs typeface="TH SarabunPSK" panose="020B0500040200020003" pitchFamily="34" charset="-34"/>
              </a:rPr>
              <a:t>Severity of Flood , Level 3 </a:t>
            </a:r>
            <a:r>
              <a:rPr lang="th-TH" sz="1800" b="1" dirty="0">
                <a:solidFill>
                  <a:srgbClr val="0070C0"/>
                </a:solidFill>
                <a:latin typeface="TH SarabunPSK" panose="020B0500040200020003" pitchFamily="34" charset="-34"/>
                <a:cs typeface="TH SarabunPSK" panose="020B0500040200020003" pitchFamily="34" charset="-34"/>
              </a:rPr>
              <a:t>(</a:t>
            </a:r>
            <a:r>
              <a:rPr lang="en-US" sz="1800" b="1" dirty="0">
                <a:solidFill>
                  <a:srgbClr val="0070C0"/>
                </a:solidFill>
                <a:latin typeface="TH SarabunPSK" panose="020B0500040200020003" pitchFamily="34" charset="-34"/>
                <a:cs typeface="TH SarabunPSK" panose="020B0500040200020003" pitchFamily="34" charset="-34"/>
              </a:rPr>
              <a:t>Large Disaster</a:t>
            </a:r>
            <a:r>
              <a:rPr lang="th-TH" sz="1800" b="1" dirty="0">
                <a:solidFill>
                  <a:srgbClr val="0070C0"/>
                </a:solidFill>
                <a:latin typeface="TH SarabunPSK" panose="020B0500040200020003" pitchFamily="34" charset="-34"/>
                <a:cs typeface="TH SarabunPSK" panose="020B0500040200020003" pitchFamily="34" charset="-34"/>
              </a:rPr>
              <a:t>)</a:t>
            </a:r>
          </a:p>
        </p:txBody>
      </p:sp>
      <p:sp>
        <p:nvSpPr>
          <p:cNvPr id="3" name="ตัวแทนเนื้อหา 2"/>
          <p:cNvSpPr>
            <a:spLocks noGrp="1"/>
          </p:cNvSpPr>
          <p:nvPr>
            <p:ph idx="1"/>
          </p:nvPr>
        </p:nvSpPr>
        <p:spPr>
          <a:xfrm>
            <a:off x="755509" y="573899"/>
            <a:ext cx="7632848" cy="1584176"/>
          </a:xfrm>
        </p:spPr>
        <p:txBody>
          <a:bodyPr>
            <a:normAutofit fontScale="92500" lnSpcReduction="20000"/>
          </a:bodyPr>
          <a:lstStyle/>
          <a:p>
            <a:pPr marL="0" indent="0" algn="thaiDist">
              <a:buNone/>
            </a:pPr>
            <a:r>
              <a:rPr lang="th-TH" sz="1800" b="1" dirty="0">
                <a:latin typeface="TH SarabunIT๙" pitchFamily="34" charset="-34"/>
                <a:cs typeface="TH SarabunIT๙" pitchFamily="34" charset="-34"/>
              </a:rPr>
              <a:t>	</a:t>
            </a:r>
            <a:r>
              <a:rPr lang="en-US" sz="1800" b="1" dirty="0">
                <a:latin typeface="TH SarabunIT๙" pitchFamily="34" charset="-34"/>
                <a:cs typeface="TH SarabunIT๙" pitchFamily="34" charset="-34"/>
              </a:rPr>
              <a:t> </a:t>
            </a:r>
            <a:r>
              <a:rPr lang="en-US" sz="1800" b="1" dirty="0">
                <a:solidFill>
                  <a:srgbClr val="FF0000"/>
                </a:solidFill>
                <a:latin typeface="TH SarabunIT๙" pitchFamily="34" charset="-34"/>
                <a:cs typeface="TH SarabunIT๙" pitchFamily="34" charset="-34"/>
              </a:rPr>
              <a:t>Large Flood:</a:t>
            </a:r>
            <a:r>
              <a:rPr lang="th-TH" sz="1800" b="1" dirty="0">
                <a:solidFill>
                  <a:srgbClr val="0070C0"/>
                </a:solidFill>
                <a:latin typeface="TH SarabunIT๙" pitchFamily="34" charset="-34"/>
                <a:cs typeface="TH SarabunIT๙" pitchFamily="34" charset="-34"/>
              </a:rPr>
              <a:t> </a:t>
            </a:r>
            <a:r>
              <a:rPr lang="en-US" sz="1800" b="1" dirty="0">
                <a:solidFill>
                  <a:srgbClr val="0070C0"/>
                </a:solidFill>
                <a:latin typeface="TH SarabunIT๙" pitchFamily="34" charset="-34"/>
                <a:cs typeface="TH SarabunIT๙" pitchFamily="34" charset="-34"/>
              </a:rPr>
              <a:t>has severe damage that affected to the large public area beyond the</a:t>
            </a:r>
            <a:r>
              <a:rPr lang="th-TH" sz="1800" b="1" dirty="0">
                <a:solidFill>
                  <a:srgbClr val="0070C0"/>
                </a:solidFill>
                <a:latin typeface="TH SarabunIT๙" pitchFamily="34" charset="-34"/>
                <a:cs typeface="TH SarabunIT๙" pitchFamily="34" charset="-34"/>
              </a:rPr>
              <a:t> </a:t>
            </a:r>
            <a:r>
              <a:rPr lang="en-US" sz="1800" b="1" dirty="0">
                <a:solidFill>
                  <a:srgbClr val="0070C0"/>
                </a:solidFill>
                <a:latin typeface="TH SarabunIT๙" pitchFamily="34" charset="-34"/>
                <a:cs typeface="TH SarabunIT๙" pitchFamily="34" charset="-34"/>
              </a:rPr>
              <a:t>control of  Provincial Emergency Operation Center (PEOC) </a:t>
            </a:r>
            <a:r>
              <a:rPr lang="th-TH" sz="1800" b="1" dirty="0">
                <a:solidFill>
                  <a:srgbClr val="0070C0"/>
                </a:solidFill>
                <a:latin typeface="TH SarabunIT๙" pitchFamily="34" charset="-34"/>
                <a:cs typeface="TH SarabunIT๙" pitchFamily="34" charset="-34"/>
              </a:rPr>
              <a:t>(</a:t>
            </a:r>
            <a:r>
              <a:rPr lang="en-US" sz="1800" b="1" dirty="0">
                <a:solidFill>
                  <a:srgbClr val="0070C0"/>
                </a:solidFill>
                <a:latin typeface="TH SarabunIT๙" pitchFamily="34" charset="-34"/>
                <a:cs typeface="TH SarabunIT๙" pitchFamily="34" charset="-34"/>
              </a:rPr>
              <a:t>Governor : Director of PEOC</a:t>
            </a:r>
            <a:r>
              <a:rPr lang="th-TH" sz="1800" b="1" dirty="0">
                <a:solidFill>
                  <a:srgbClr val="0070C0"/>
                </a:solidFill>
                <a:latin typeface="TH SarabunIT๙" pitchFamily="34" charset="-34"/>
                <a:cs typeface="TH SarabunIT๙" pitchFamily="34" charset="-34"/>
              </a:rPr>
              <a:t>) </a:t>
            </a:r>
            <a:r>
              <a:rPr lang="en-US" sz="1800" b="1" dirty="0">
                <a:solidFill>
                  <a:srgbClr val="0070C0"/>
                </a:solidFill>
                <a:latin typeface="TH SarabunIT๙" pitchFamily="34" charset="-34"/>
                <a:cs typeface="TH SarabunIT๙" pitchFamily="34" charset="-34"/>
              </a:rPr>
              <a:t>or Bangkok Metropolitan Administration Emergency Operation Center (BMA EOC) </a:t>
            </a:r>
            <a:r>
              <a:rPr lang="th-TH" sz="1800" b="1" dirty="0">
                <a:solidFill>
                  <a:srgbClr val="0070C0"/>
                </a:solidFill>
                <a:latin typeface="TH SarabunIT๙" pitchFamily="34" charset="-34"/>
                <a:cs typeface="TH SarabunIT๙" pitchFamily="34" charset="-34"/>
              </a:rPr>
              <a:t>(</a:t>
            </a:r>
            <a:r>
              <a:rPr lang="en-US" sz="1800" b="1" dirty="0">
                <a:solidFill>
                  <a:srgbClr val="0070C0"/>
                </a:solidFill>
                <a:latin typeface="TH SarabunIT๙" pitchFamily="34" charset="-34"/>
                <a:cs typeface="TH SarabunIT๙" pitchFamily="34" charset="-34"/>
              </a:rPr>
              <a:t>BMA Governor : Director of BMA EOC</a:t>
            </a:r>
            <a:r>
              <a:rPr lang="th-TH" sz="1800" b="1" dirty="0">
                <a:solidFill>
                  <a:srgbClr val="0070C0"/>
                </a:solidFill>
                <a:latin typeface="TH SarabunIT๙" pitchFamily="34" charset="-34"/>
                <a:cs typeface="TH SarabunIT๙" pitchFamily="34" charset="-34"/>
              </a:rPr>
              <a:t>)</a:t>
            </a:r>
            <a:r>
              <a:rPr lang="en-US" sz="1800" b="1" dirty="0">
                <a:solidFill>
                  <a:srgbClr val="0070C0"/>
                </a:solidFill>
                <a:latin typeface="TH SarabunIT๙" pitchFamily="34" charset="-34"/>
                <a:cs typeface="TH SarabunIT๙" pitchFamily="34" charset="-34"/>
              </a:rPr>
              <a:t>. The situation requires sorts of specialists/special equipment</a:t>
            </a:r>
            <a:r>
              <a:rPr lang="th-TH" sz="1800" b="1" dirty="0">
                <a:solidFill>
                  <a:srgbClr val="0070C0"/>
                </a:solidFill>
                <a:latin typeface="TH SarabunIT๙" pitchFamily="34" charset="-34"/>
                <a:cs typeface="TH SarabunIT๙" pitchFamily="34" charset="-34"/>
              </a:rPr>
              <a:t>/</a:t>
            </a:r>
            <a:r>
              <a:rPr lang="en-US" sz="1800" b="1" dirty="0">
                <a:solidFill>
                  <a:srgbClr val="0070C0"/>
                </a:solidFill>
                <a:latin typeface="TH SarabunIT๙" pitchFamily="34" charset="-34"/>
                <a:cs typeface="TH SarabunIT๙" pitchFamily="34" charset="-34"/>
              </a:rPr>
              <a:t>supports from all sectors to countermeasure</a:t>
            </a:r>
            <a:r>
              <a:rPr lang="th-TH" sz="1800" b="1" dirty="0">
                <a:solidFill>
                  <a:srgbClr val="0070C0"/>
                </a:solidFill>
                <a:latin typeface="TH SarabunIT๙" pitchFamily="34" charset="-34"/>
                <a:cs typeface="TH SarabunIT๙" pitchFamily="34" charset="-34"/>
              </a:rPr>
              <a:t> </a:t>
            </a:r>
            <a:r>
              <a:rPr lang="en-US" sz="1800" b="1" dirty="0">
                <a:solidFill>
                  <a:srgbClr val="0070C0"/>
                </a:solidFill>
                <a:latin typeface="TH SarabunIT๙" pitchFamily="34" charset="-34"/>
                <a:cs typeface="TH SarabunIT๙" pitchFamily="34" charset="-34"/>
              </a:rPr>
              <a:t>emergency/disaster mitigation.</a:t>
            </a:r>
            <a:r>
              <a:rPr lang="th-TH" sz="1800" b="1" dirty="0">
                <a:solidFill>
                  <a:srgbClr val="0070C0"/>
                </a:solidFill>
                <a:latin typeface="TH SarabunIT๙" pitchFamily="34" charset="-34"/>
                <a:cs typeface="TH SarabunIT๙" pitchFamily="34" charset="-34"/>
              </a:rPr>
              <a:t> </a:t>
            </a:r>
            <a:r>
              <a:rPr lang="en-US" sz="1800" b="1" dirty="0">
                <a:latin typeface="TH SarabunIT๙" pitchFamily="34" charset="-34"/>
                <a:cs typeface="TH SarabunIT๙" pitchFamily="34" charset="-34"/>
              </a:rPr>
              <a:t>Director of Central Emergency Operation Center </a:t>
            </a:r>
            <a:r>
              <a:rPr lang="th-TH" sz="1800" b="1" dirty="0">
                <a:latin typeface="TH SarabunIT๙" pitchFamily="34" charset="-34"/>
                <a:cs typeface="TH SarabunIT๙" pitchFamily="34" charset="-34"/>
              </a:rPr>
              <a:t>(</a:t>
            </a:r>
            <a:r>
              <a:rPr lang="en-US" sz="1800" b="1" dirty="0">
                <a:latin typeface="TH SarabunIT๙" pitchFamily="34" charset="-34"/>
                <a:cs typeface="TH SarabunIT๙" pitchFamily="34" charset="-34"/>
              </a:rPr>
              <a:t>Director General of DDPM</a:t>
            </a:r>
            <a:r>
              <a:rPr lang="th-TH" sz="1800" b="1" dirty="0">
                <a:latin typeface="TH SarabunIT๙" pitchFamily="34" charset="-34"/>
                <a:cs typeface="TH SarabunIT๙" pitchFamily="34" charset="-34"/>
              </a:rPr>
              <a:t>) </a:t>
            </a:r>
            <a:r>
              <a:rPr lang="en-US" sz="1800" b="1" dirty="0">
                <a:latin typeface="TH SarabunIT๙" pitchFamily="34" charset="-34"/>
                <a:cs typeface="TH SarabunIT๙" pitchFamily="34" charset="-34"/>
              </a:rPr>
              <a:t>or Commander of National Emergency Operation Headquarter </a:t>
            </a:r>
            <a:r>
              <a:rPr lang="th-TH" sz="1800" b="1" dirty="0">
                <a:latin typeface="TH SarabunIT๙" pitchFamily="34" charset="-34"/>
                <a:cs typeface="TH SarabunIT๙" pitchFamily="34" charset="-34"/>
              </a:rPr>
              <a:t>(</a:t>
            </a:r>
            <a:r>
              <a:rPr lang="en-US" sz="1800" b="1" dirty="0">
                <a:latin typeface="TH SarabunIT๙" pitchFamily="34" charset="-34"/>
                <a:cs typeface="TH SarabunIT๙" pitchFamily="34" charset="-34"/>
              </a:rPr>
              <a:t>Minister of Interior</a:t>
            </a:r>
            <a:r>
              <a:rPr lang="th-TH" sz="1800" b="1" dirty="0">
                <a:latin typeface="TH SarabunIT๙" pitchFamily="34" charset="-34"/>
                <a:cs typeface="TH SarabunIT๙" pitchFamily="34" charset="-34"/>
              </a:rPr>
              <a:t>) </a:t>
            </a:r>
            <a:r>
              <a:rPr lang="en-US" sz="1800" b="1" dirty="0">
                <a:latin typeface="TH SarabunIT๙" pitchFamily="34" charset="-34"/>
                <a:cs typeface="TH SarabunIT๙" pitchFamily="34" charset="-34"/>
              </a:rPr>
              <a:t>shall be in charge to control and command the situation. </a:t>
            </a:r>
            <a:endParaRPr lang="th-TH" sz="1800" b="1" dirty="0">
              <a:solidFill>
                <a:srgbClr val="0070C0"/>
              </a:solidFill>
              <a:latin typeface="TH SarabunIT๙" pitchFamily="34" charset="-34"/>
              <a:cs typeface="TH SarabunIT๙" pitchFamily="34" charset="-34"/>
            </a:endParaRPr>
          </a:p>
        </p:txBody>
      </p:sp>
      <p:sp>
        <p:nvSpPr>
          <p:cNvPr id="5" name="สี่เหลี่ยมผืนผ้ามุมมน 4"/>
          <p:cNvSpPr/>
          <p:nvPr/>
        </p:nvSpPr>
        <p:spPr>
          <a:xfrm>
            <a:off x="683568" y="2501280"/>
            <a:ext cx="1512168" cy="78370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cs typeface="TH SarabunIT๙" pitchFamily="34" charset="-34"/>
              </a:rPr>
              <a:t>Office of National Water Resources </a:t>
            </a:r>
            <a:r>
              <a:rPr lang="th-TH" sz="1400" b="1" dirty="0">
                <a:cs typeface="TH SarabunIT๙" pitchFamily="34" charset="-34"/>
              </a:rPr>
              <a:t>(</a:t>
            </a:r>
            <a:r>
              <a:rPr lang="en-US" sz="1400" b="1" dirty="0">
                <a:cs typeface="TH SarabunIT๙" pitchFamily="34" charset="-34"/>
              </a:rPr>
              <a:t>ONWR</a:t>
            </a:r>
            <a:r>
              <a:rPr lang="th-TH" sz="1400" b="1" dirty="0">
                <a:cs typeface="TH SarabunIT๙" pitchFamily="34" charset="-34"/>
              </a:rPr>
              <a:t>)</a:t>
            </a:r>
          </a:p>
        </p:txBody>
      </p:sp>
      <p:cxnSp>
        <p:nvCxnSpPr>
          <p:cNvPr id="8" name="ลูกศรเชื่อมต่อแบบตรง 7"/>
          <p:cNvCxnSpPr/>
          <p:nvPr/>
        </p:nvCxnSpPr>
        <p:spPr>
          <a:xfrm>
            <a:off x="2267744" y="2924944"/>
            <a:ext cx="864096" cy="0"/>
          </a:xfrm>
          <a:prstGeom prst="straightConnector1">
            <a:avLst/>
          </a:prstGeom>
          <a:ln w="1905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สี่เหลี่ยมผืนผ้า 12"/>
          <p:cNvSpPr/>
          <p:nvPr/>
        </p:nvSpPr>
        <p:spPr>
          <a:xfrm>
            <a:off x="2203798" y="2429272"/>
            <a:ext cx="914400" cy="843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Data Support</a:t>
            </a:r>
            <a:endParaRPr lang="th-TH" sz="1400" dirty="0">
              <a:solidFill>
                <a:srgbClr val="7030A0"/>
              </a:solidFill>
            </a:endParaRPr>
          </a:p>
          <a:p>
            <a:pPr algn="ctr"/>
            <a:r>
              <a:rPr lang="en-US" sz="1400" dirty="0">
                <a:solidFill>
                  <a:srgbClr val="7030A0"/>
                </a:solidFill>
              </a:rPr>
              <a:t>Warning</a:t>
            </a:r>
            <a:endParaRPr lang="th-TH" sz="1400" dirty="0">
              <a:solidFill>
                <a:srgbClr val="7030A0"/>
              </a:solidFill>
            </a:endParaRPr>
          </a:p>
        </p:txBody>
      </p:sp>
      <p:grpSp>
        <p:nvGrpSpPr>
          <p:cNvPr id="16" name="กลุ่ม 15"/>
          <p:cNvGrpSpPr/>
          <p:nvPr/>
        </p:nvGrpSpPr>
        <p:grpSpPr>
          <a:xfrm>
            <a:off x="3419872" y="2429272"/>
            <a:ext cx="4176464" cy="783704"/>
            <a:chOff x="3203848" y="2717304"/>
            <a:chExt cx="5472608" cy="1135360"/>
          </a:xfrm>
        </p:grpSpPr>
        <p:sp>
          <p:nvSpPr>
            <p:cNvPr id="14" name="สี่เหลี่ยมผืนผ้า 13"/>
            <p:cNvSpPr/>
            <p:nvPr/>
          </p:nvSpPr>
          <p:spPr>
            <a:xfrm>
              <a:off x="3203848" y="2717304"/>
              <a:ext cx="5472608" cy="567680"/>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bg1"/>
                  </a:solidFill>
                  <a:latin typeface="TH SarabunIT๙" pitchFamily="34" charset="-34"/>
                  <a:cs typeface="TH SarabunIT๙" pitchFamily="34" charset="-34"/>
                </a:rPr>
                <a:t>National Emergency Operation Headquarter (NEOH) </a:t>
              </a:r>
              <a:endParaRPr lang="th-TH" sz="1600" b="1" dirty="0">
                <a:solidFill>
                  <a:schemeClr val="bg1"/>
                </a:solidFill>
                <a:latin typeface="TH SarabunIT๙" pitchFamily="34" charset="-34"/>
                <a:cs typeface="TH SarabunIT๙" pitchFamily="34" charset="-34"/>
              </a:endParaRPr>
            </a:p>
          </p:txBody>
        </p:sp>
        <p:sp>
          <p:nvSpPr>
            <p:cNvPr id="15" name="สี่เหลี่ยมผืนผ้า 14"/>
            <p:cNvSpPr/>
            <p:nvPr/>
          </p:nvSpPr>
          <p:spPr>
            <a:xfrm>
              <a:off x="3203848" y="3284984"/>
              <a:ext cx="5472608" cy="567680"/>
            </a:xfrm>
            <a:prstGeom prst="rect">
              <a:avLst/>
            </a:prstGeom>
            <a:solidFill>
              <a:schemeClr val="accent2">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TH SarabunIT๙" pitchFamily="34" charset="-34"/>
                  <a:cs typeface="TH SarabunIT๙" pitchFamily="34" charset="-34"/>
                </a:rPr>
                <a:t>Commander of NEOH (Minister of Interior)</a:t>
              </a:r>
              <a:endParaRPr lang="th-TH" sz="1600" b="1" dirty="0">
                <a:solidFill>
                  <a:schemeClr val="tx1"/>
                </a:solidFill>
                <a:latin typeface="TH SarabunIT๙" pitchFamily="34" charset="-34"/>
                <a:cs typeface="TH SarabunIT๙" pitchFamily="34" charset="-34"/>
              </a:endParaRPr>
            </a:p>
          </p:txBody>
        </p:sp>
      </p:grpSp>
      <p:grpSp>
        <p:nvGrpSpPr>
          <p:cNvPr id="20" name="กลุ่ม 19"/>
          <p:cNvGrpSpPr/>
          <p:nvPr/>
        </p:nvGrpSpPr>
        <p:grpSpPr>
          <a:xfrm>
            <a:off x="1411722" y="3501008"/>
            <a:ext cx="3744416" cy="1044091"/>
            <a:chOff x="1691680" y="3894584"/>
            <a:chExt cx="4104456" cy="1478632"/>
          </a:xfrm>
        </p:grpSpPr>
        <p:sp>
          <p:nvSpPr>
            <p:cNvPr id="17" name="สี่เหลี่ยมผืนผ้า 16"/>
            <p:cNvSpPr/>
            <p:nvPr/>
          </p:nvSpPr>
          <p:spPr>
            <a:xfrm>
              <a:off x="1691680" y="3894584"/>
              <a:ext cx="4104456" cy="512440"/>
            </a:xfrm>
            <a:prstGeom prst="rect">
              <a:avLst/>
            </a:prstGeom>
            <a:solidFill>
              <a:srgbClr val="FF996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TH SarabunIT๙" pitchFamily="34" charset="-34"/>
                  <a:cs typeface="TH SarabunIT๙" pitchFamily="34" charset="-34"/>
                </a:rPr>
                <a:t>Provincial Command Center </a:t>
              </a:r>
              <a:endParaRPr lang="th-TH" sz="1600" b="1" dirty="0">
                <a:solidFill>
                  <a:schemeClr val="tx1"/>
                </a:solidFill>
                <a:latin typeface="TH SarabunIT๙" pitchFamily="34" charset="-34"/>
                <a:cs typeface="TH SarabunIT๙" pitchFamily="34" charset="-34"/>
              </a:endParaRPr>
            </a:p>
          </p:txBody>
        </p:sp>
        <p:sp>
          <p:nvSpPr>
            <p:cNvPr id="18" name="สี่เหลี่ยมผืนผ้า 17"/>
            <p:cNvSpPr/>
            <p:nvPr/>
          </p:nvSpPr>
          <p:spPr>
            <a:xfrm>
              <a:off x="1691680" y="4365104"/>
              <a:ext cx="4104456" cy="512440"/>
            </a:xfrm>
            <a:prstGeom prst="rect">
              <a:avLst/>
            </a:prstGeom>
            <a:solidFill>
              <a:srgbClr val="FFFF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chemeClr val="tx1"/>
                  </a:solidFill>
                  <a:latin typeface="TH SarabunIT๙" pitchFamily="34" charset="-34"/>
                  <a:cs typeface="TH SarabunIT๙" pitchFamily="34" charset="-34"/>
                </a:rPr>
                <a:t>Provincial Emergency Operation Center (PEOC)</a:t>
              </a:r>
              <a:r>
                <a:rPr lang="th-TH" sz="1400" b="1" dirty="0">
                  <a:solidFill>
                    <a:schemeClr val="tx1"/>
                  </a:solidFill>
                  <a:latin typeface="TH SarabunIT๙" pitchFamily="34" charset="-34"/>
                  <a:cs typeface="TH SarabunIT๙" pitchFamily="34" charset="-34"/>
                </a:rPr>
                <a:t> </a:t>
              </a:r>
              <a:r>
                <a:rPr lang="en-US" sz="1400" b="1" dirty="0">
                  <a:solidFill>
                    <a:schemeClr val="tx1"/>
                  </a:solidFill>
                  <a:latin typeface="TH SarabunIT๙" pitchFamily="34" charset="-34"/>
                  <a:cs typeface="TH SarabunIT๙" pitchFamily="34" charset="-34"/>
                </a:rPr>
                <a:t>(</a:t>
              </a:r>
              <a:r>
                <a:rPr lang="en-US" sz="1400" b="1" dirty="0">
                  <a:solidFill>
                    <a:schemeClr val="tx1"/>
                  </a:solidFill>
                  <a:latin typeface="TH SarabunPSK" panose="020B0500040200020003" pitchFamily="34" charset="-34"/>
                  <a:cs typeface="TH SarabunPSK" panose="020B0500040200020003" pitchFamily="34" charset="-34"/>
                </a:rPr>
                <a:t>76 provinces)</a:t>
              </a:r>
              <a:endParaRPr lang="th-TH" sz="1400" b="1" dirty="0">
                <a:solidFill>
                  <a:schemeClr val="tx1"/>
                </a:solidFill>
                <a:latin typeface="TH SarabunIT๙" pitchFamily="34" charset="-34"/>
                <a:cs typeface="TH SarabunIT๙" pitchFamily="34" charset="-34"/>
              </a:endParaRPr>
            </a:p>
          </p:txBody>
        </p:sp>
        <p:sp>
          <p:nvSpPr>
            <p:cNvPr id="19" name="สี่เหลี่ยมผืนผ้า 18"/>
            <p:cNvSpPr/>
            <p:nvPr/>
          </p:nvSpPr>
          <p:spPr>
            <a:xfrm>
              <a:off x="1691680" y="4860776"/>
              <a:ext cx="4104456" cy="512440"/>
            </a:xfrm>
            <a:prstGeom prst="rect">
              <a:avLst/>
            </a:prstGeom>
            <a:solidFill>
              <a:srgbClr val="FFFF99"/>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TH SarabunIT๙" pitchFamily="34" charset="-34"/>
                  <a:cs typeface="TH SarabunIT๙" pitchFamily="34" charset="-34"/>
                </a:rPr>
                <a:t>Governor : Director of PEOC</a:t>
              </a:r>
              <a:endParaRPr lang="th-TH" sz="1600" b="1" dirty="0">
                <a:solidFill>
                  <a:schemeClr val="tx1"/>
                </a:solidFill>
                <a:latin typeface="TH SarabunIT๙" pitchFamily="34" charset="-34"/>
                <a:cs typeface="TH SarabunIT๙" pitchFamily="34" charset="-34"/>
              </a:endParaRPr>
            </a:p>
          </p:txBody>
        </p:sp>
      </p:grpSp>
      <p:grpSp>
        <p:nvGrpSpPr>
          <p:cNvPr id="37" name="กลุ่ม 36"/>
          <p:cNvGrpSpPr/>
          <p:nvPr/>
        </p:nvGrpSpPr>
        <p:grpSpPr>
          <a:xfrm>
            <a:off x="5292080" y="3501008"/>
            <a:ext cx="3744416" cy="1044091"/>
            <a:chOff x="1691680" y="3894584"/>
            <a:chExt cx="4104456" cy="1478632"/>
          </a:xfrm>
        </p:grpSpPr>
        <p:sp>
          <p:nvSpPr>
            <p:cNvPr id="38" name="สี่เหลี่ยมผืนผ้า 37"/>
            <p:cNvSpPr/>
            <p:nvPr/>
          </p:nvSpPr>
          <p:spPr>
            <a:xfrm>
              <a:off x="1691680" y="3894584"/>
              <a:ext cx="4104456" cy="512440"/>
            </a:xfrm>
            <a:prstGeom prst="rect">
              <a:avLst/>
            </a:prstGeom>
            <a:solidFill>
              <a:srgbClr val="FF996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chemeClr val="tx1"/>
                  </a:solidFill>
                  <a:latin typeface="TH SarabunIT๙" pitchFamily="34" charset="-34"/>
                  <a:cs typeface="TH SarabunIT๙" pitchFamily="34" charset="-34"/>
                </a:rPr>
                <a:t>Bangkok Metropolitan Administration Command  Center</a:t>
              </a:r>
              <a:endParaRPr lang="th-TH" sz="1400" b="1" dirty="0">
                <a:solidFill>
                  <a:schemeClr val="tx1"/>
                </a:solidFill>
                <a:latin typeface="TH SarabunIT๙" pitchFamily="34" charset="-34"/>
                <a:cs typeface="TH SarabunIT๙" pitchFamily="34" charset="-34"/>
              </a:endParaRPr>
            </a:p>
          </p:txBody>
        </p:sp>
        <p:sp>
          <p:nvSpPr>
            <p:cNvPr id="39" name="สี่เหลี่ยมผืนผ้า 38"/>
            <p:cNvSpPr/>
            <p:nvPr/>
          </p:nvSpPr>
          <p:spPr>
            <a:xfrm>
              <a:off x="1691680" y="4365104"/>
              <a:ext cx="4104456" cy="512440"/>
            </a:xfrm>
            <a:prstGeom prst="rect">
              <a:avLst/>
            </a:prstGeom>
            <a:solidFill>
              <a:srgbClr val="FFFF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b="1" dirty="0">
                  <a:solidFill>
                    <a:schemeClr val="tx1"/>
                  </a:solidFill>
                  <a:latin typeface="TH SarabunIT๙" pitchFamily="34" charset="-34"/>
                  <a:cs typeface="TH SarabunIT๙" pitchFamily="34" charset="-34"/>
                </a:rPr>
                <a:t>Bangkok Metropolitan Administration Emergency Operation Center (BMA EOC)</a:t>
              </a:r>
              <a:endParaRPr lang="th-TH" sz="1100" b="1" dirty="0">
                <a:solidFill>
                  <a:schemeClr val="tx1"/>
                </a:solidFill>
                <a:latin typeface="TH SarabunIT๙" pitchFamily="34" charset="-34"/>
                <a:cs typeface="TH SarabunIT๙" pitchFamily="34" charset="-34"/>
              </a:endParaRPr>
            </a:p>
          </p:txBody>
        </p:sp>
        <p:sp>
          <p:nvSpPr>
            <p:cNvPr id="40" name="สี่เหลี่ยมผืนผ้า 39"/>
            <p:cNvSpPr/>
            <p:nvPr/>
          </p:nvSpPr>
          <p:spPr>
            <a:xfrm>
              <a:off x="1691680" y="4860776"/>
              <a:ext cx="4104456" cy="512440"/>
            </a:xfrm>
            <a:prstGeom prst="rect">
              <a:avLst/>
            </a:prstGeom>
            <a:solidFill>
              <a:srgbClr val="FFFF99"/>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TH SarabunIT๙" pitchFamily="34" charset="-34"/>
                  <a:cs typeface="TH SarabunIT๙" pitchFamily="34" charset="-34"/>
                </a:rPr>
                <a:t>BMA Governor : Director of BMA EOC</a:t>
              </a:r>
              <a:endParaRPr lang="th-TH" sz="1600" b="1" dirty="0">
                <a:solidFill>
                  <a:schemeClr val="tx1"/>
                </a:solidFill>
                <a:latin typeface="TH SarabunIT๙" pitchFamily="34" charset="-34"/>
                <a:cs typeface="TH SarabunIT๙" pitchFamily="34" charset="-34"/>
              </a:endParaRPr>
            </a:p>
          </p:txBody>
        </p:sp>
      </p:grpSp>
      <p:grpSp>
        <p:nvGrpSpPr>
          <p:cNvPr id="44" name="กลุ่ม 43"/>
          <p:cNvGrpSpPr/>
          <p:nvPr/>
        </p:nvGrpSpPr>
        <p:grpSpPr>
          <a:xfrm>
            <a:off x="3203848" y="3212976"/>
            <a:ext cx="4176464" cy="263128"/>
            <a:chOff x="3203848" y="3742184"/>
            <a:chExt cx="4176464" cy="263128"/>
          </a:xfrm>
        </p:grpSpPr>
        <p:grpSp>
          <p:nvGrpSpPr>
            <p:cNvPr id="36" name="กลุ่ม 35"/>
            <p:cNvGrpSpPr/>
            <p:nvPr/>
          </p:nvGrpSpPr>
          <p:grpSpPr>
            <a:xfrm>
              <a:off x="3203848" y="3861048"/>
              <a:ext cx="4176464" cy="144264"/>
              <a:chOff x="3203848" y="3861048"/>
              <a:chExt cx="4392488" cy="144016"/>
            </a:xfrm>
          </p:grpSpPr>
          <p:cxnSp>
            <p:nvCxnSpPr>
              <p:cNvPr id="31" name="ลูกศรเชื่อมต่อแบบตรง 30"/>
              <p:cNvCxnSpPr/>
              <p:nvPr/>
            </p:nvCxnSpPr>
            <p:spPr>
              <a:xfrm>
                <a:off x="3203848" y="3861048"/>
                <a:ext cx="0" cy="144016"/>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3" name="ตัวเชื่อมต่อตรง 32"/>
              <p:cNvCxnSpPr/>
              <p:nvPr/>
            </p:nvCxnSpPr>
            <p:spPr>
              <a:xfrm>
                <a:off x="3203848" y="3861048"/>
                <a:ext cx="43924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ลูกศรเชื่อมต่อแบบตรง 34"/>
              <p:cNvCxnSpPr/>
              <p:nvPr/>
            </p:nvCxnSpPr>
            <p:spPr>
              <a:xfrm>
                <a:off x="7596336" y="3861048"/>
                <a:ext cx="0" cy="144016"/>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grpSp>
        <p:cxnSp>
          <p:nvCxnSpPr>
            <p:cNvPr id="42" name="ตัวเชื่อมต่อตรง 41"/>
            <p:cNvCxnSpPr/>
            <p:nvPr/>
          </p:nvCxnSpPr>
          <p:spPr>
            <a:xfrm flipV="1">
              <a:off x="5220072" y="3742184"/>
              <a:ext cx="0" cy="1188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 name="สี่เหลี่ยมผืนผ้ามุมมน 5"/>
          <p:cNvSpPr/>
          <p:nvPr/>
        </p:nvSpPr>
        <p:spPr>
          <a:xfrm>
            <a:off x="607368" y="2429272"/>
            <a:ext cx="2596480" cy="902568"/>
          </a:xfrm>
          <a:prstGeom prst="roundRect">
            <a:avLst/>
          </a:prstGeom>
          <a:noFill/>
          <a:ln>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th-TH" sz="1600" dirty="0">
              <a:latin typeface="TH SarabunIT๙" pitchFamily="34" charset="-34"/>
              <a:cs typeface="TH SarabunIT๙" pitchFamily="34" charset="-34"/>
            </a:endParaRPr>
          </a:p>
        </p:txBody>
      </p:sp>
      <p:grpSp>
        <p:nvGrpSpPr>
          <p:cNvPr id="49" name="กลุ่ม 48"/>
          <p:cNvGrpSpPr/>
          <p:nvPr/>
        </p:nvGrpSpPr>
        <p:grpSpPr>
          <a:xfrm>
            <a:off x="1413260" y="4652884"/>
            <a:ext cx="3744416" cy="864343"/>
            <a:chOff x="1413260" y="5066760"/>
            <a:chExt cx="3744416" cy="925649"/>
          </a:xfrm>
        </p:grpSpPr>
        <p:sp>
          <p:nvSpPr>
            <p:cNvPr id="47" name="สี่เหลี่ยมผืนผ้า 46"/>
            <p:cNvSpPr/>
            <p:nvPr/>
          </p:nvSpPr>
          <p:spPr>
            <a:xfrm>
              <a:off x="1413260" y="5066760"/>
              <a:ext cx="3744416" cy="617190"/>
            </a:xfrm>
            <a:prstGeom prst="rect">
              <a:avLst/>
            </a:prstGeom>
            <a:solidFill>
              <a:srgbClr val="92D05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TH SarabunIT๙" pitchFamily="34" charset="-34"/>
                  <a:cs typeface="TH SarabunIT๙" pitchFamily="34" charset="-34"/>
                </a:rPr>
                <a:t>District Emergency Operation Center (DEOC)</a:t>
              </a:r>
            </a:p>
            <a:p>
              <a:pPr algn="ctr"/>
              <a:r>
                <a:rPr lang="th-TH" sz="1600" b="1" dirty="0">
                  <a:solidFill>
                    <a:schemeClr val="tx1"/>
                  </a:solidFill>
                  <a:latin typeface="TH SarabunPSK" panose="020B0500040200020003" pitchFamily="34" charset="-34"/>
                  <a:cs typeface="TH SarabunPSK" panose="020B0500040200020003" pitchFamily="34" charset="-34"/>
                </a:rPr>
                <a:t>(</a:t>
              </a:r>
              <a:r>
                <a:rPr lang="en-US" sz="1600" b="1" dirty="0">
                  <a:solidFill>
                    <a:schemeClr val="tx1"/>
                  </a:solidFill>
                  <a:latin typeface="TH SarabunPSK" panose="020B0500040200020003" pitchFamily="34" charset="-34"/>
                  <a:cs typeface="TH SarabunPSK" panose="020B0500040200020003" pitchFamily="34" charset="-34"/>
                </a:rPr>
                <a:t>878 </a:t>
              </a:r>
              <a:r>
                <a:rPr lang="en-US" sz="1600" b="1" dirty="0" err="1">
                  <a:solidFill>
                    <a:schemeClr val="tx1"/>
                  </a:solidFill>
                  <a:latin typeface="TH SarabunPSK" panose="020B0500040200020003" pitchFamily="34" charset="-34"/>
                  <a:cs typeface="TH SarabunPSK" panose="020B0500040200020003" pitchFamily="34" charset="-34"/>
                </a:rPr>
                <a:t>Distrcts</a:t>
              </a:r>
              <a:r>
                <a:rPr lang="th-TH" sz="1600" b="1" dirty="0">
                  <a:solidFill>
                    <a:schemeClr val="tx1"/>
                  </a:solidFill>
                  <a:latin typeface="TH SarabunPSK" panose="020B0500040200020003" pitchFamily="34" charset="-34"/>
                  <a:cs typeface="TH SarabunPSK" panose="020B0500040200020003" pitchFamily="34" charset="-34"/>
                </a:rPr>
                <a:t>)</a:t>
              </a:r>
            </a:p>
          </p:txBody>
        </p:sp>
        <p:sp>
          <p:nvSpPr>
            <p:cNvPr id="48" name="สี่เหลี่ยมผืนผ้า 47"/>
            <p:cNvSpPr/>
            <p:nvPr/>
          </p:nvSpPr>
          <p:spPr>
            <a:xfrm>
              <a:off x="1413260" y="5600419"/>
              <a:ext cx="3744416" cy="391990"/>
            </a:xfrm>
            <a:prstGeom prst="rect">
              <a:avLst/>
            </a:prstGeom>
            <a:solidFill>
              <a:srgbClr val="FF996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TH SarabunIT๙" pitchFamily="34" charset="-34"/>
                  <a:cs typeface="TH SarabunIT๙" pitchFamily="34" charset="-34"/>
                </a:rPr>
                <a:t>District Chief: Director of DEOC</a:t>
              </a:r>
              <a:endParaRPr lang="th-TH" sz="1600" b="1" dirty="0">
                <a:solidFill>
                  <a:schemeClr val="tx1"/>
                </a:solidFill>
                <a:latin typeface="TH SarabunIT๙" pitchFamily="34" charset="-34"/>
                <a:cs typeface="TH SarabunIT๙" pitchFamily="34" charset="-34"/>
              </a:endParaRPr>
            </a:p>
          </p:txBody>
        </p:sp>
      </p:grpSp>
      <p:cxnSp>
        <p:nvCxnSpPr>
          <p:cNvPr id="53" name="ลูกศรเชื่อมต่อแบบตรง 52"/>
          <p:cNvCxnSpPr/>
          <p:nvPr/>
        </p:nvCxnSpPr>
        <p:spPr>
          <a:xfrm>
            <a:off x="3203848" y="4580880"/>
            <a:ext cx="0" cy="144264"/>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55" name="ลูกศรเชื่อมต่อแบบตรง 54"/>
          <p:cNvCxnSpPr/>
          <p:nvPr/>
        </p:nvCxnSpPr>
        <p:spPr>
          <a:xfrm>
            <a:off x="7380312" y="4580880"/>
            <a:ext cx="0" cy="144264"/>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56" name="กลุ่ม 55"/>
          <p:cNvGrpSpPr/>
          <p:nvPr/>
        </p:nvGrpSpPr>
        <p:grpSpPr>
          <a:xfrm>
            <a:off x="5292080" y="4715631"/>
            <a:ext cx="3744416" cy="801604"/>
            <a:chOff x="1413260" y="5126928"/>
            <a:chExt cx="3744416" cy="866172"/>
          </a:xfrm>
        </p:grpSpPr>
        <p:sp>
          <p:nvSpPr>
            <p:cNvPr id="57" name="สี่เหลี่ยมผืนผ้า 56"/>
            <p:cNvSpPr/>
            <p:nvPr/>
          </p:nvSpPr>
          <p:spPr>
            <a:xfrm>
              <a:off x="1413260" y="5126928"/>
              <a:ext cx="3744416" cy="477130"/>
            </a:xfrm>
            <a:prstGeom prst="rect">
              <a:avLst/>
            </a:prstGeom>
            <a:solidFill>
              <a:srgbClr val="92D05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TH SarabunIT๙" pitchFamily="34" charset="-34"/>
                  <a:cs typeface="TH SarabunIT๙" pitchFamily="34" charset="-34"/>
                </a:rPr>
                <a:t>BMA District Emergency Operation Center (BMA DEOC) </a:t>
              </a:r>
              <a:r>
                <a:rPr lang="en-US" sz="1600" b="1" dirty="0">
                  <a:solidFill>
                    <a:schemeClr val="tx1"/>
                  </a:solidFill>
                  <a:latin typeface="TH SarabunPSK" panose="020B0500040200020003" pitchFamily="34" charset="-34"/>
                  <a:cs typeface="TH SarabunPSK" panose="020B0500040200020003" pitchFamily="34" charset="-34"/>
                </a:rPr>
                <a:t>(50  </a:t>
              </a:r>
              <a:r>
                <a:rPr lang="en-US" sz="1600" b="1" dirty="0" err="1">
                  <a:solidFill>
                    <a:schemeClr val="tx1"/>
                  </a:solidFill>
                  <a:latin typeface="TH SarabunPSK" panose="020B0500040200020003" pitchFamily="34" charset="-34"/>
                  <a:cs typeface="TH SarabunPSK" panose="020B0500040200020003" pitchFamily="34" charset="-34"/>
                </a:rPr>
                <a:t>Distrcits</a:t>
              </a:r>
              <a:r>
                <a:rPr lang="en-US" sz="1600" b="1" dirty="0">
                  <a:solidFill>
                    <a:schemeClr val="tx1"/>
                  </a:solidFill>
                  <a:latin typeface="TH SarabunPSK" panose="020B0500040200020003" pitchFamily="34" charset="-34"/>
                  <a:cs typeface="TH SarabunPSK" panose="020B0500040200020003" pitchFamily="34" charset="-34"/>
                </a:rPr>
                <a:t>)</a:t>
              </a:r>
              <a:r>
                <a:rPr lang="en-US" sz="1600" b="1" dirty="0">
                  <a:solidFill>
                    <a:schemeClr val="tx1"/>
                  </a:solidFill>
                  <a:latin typeface="TH SarabunIT๙" pitchFamily="34" charset="-34"/>
                  <a:cs typeface="TH SarabunIT๙" pitchFamily="34" charset="-34"/>
                </a:rPr>
                <a:t> </a:t>
              </a:r>
              <a:endParaRPr lang="th-TH" sz="1600" b="1" dirty="0">
                <a:solidFill>
                  <a:schemeClr val="tx1"/>
                </a:solidFill>
                <a:latin typeface="TH SarabunIT๙" pitchFamily="34" charset="-34"/>
                <a:cs typeface="TH SarabunIT๙" pitchFamily="34" charset="-34"/>
              </a:endParaRPr>
            </a:p>
          </p:txBody>
        </p:sp>
        <p:sp>
          <p:nvSpPr>
            <p:cNvPr id="58" name="สี่เหลี่ยมผืนผ้า 57"/>
            <p:cNvSpPr/>
            <p:nvPr/>
          </p:nvSpPr>
          <p:spPr>
            <a:xfrm>
              <a:off x="1413260" y="5601110"/>
              <a:ext cx="3744416" cy="391990"/>
            </a:xfrm>
            <a:prstGeom prst="rect">
              <a:avLst/>
            </a:prstGeom>
            <a:solidFill>
              <a:srgbClr val="FF996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TH SarabunIT๙" pitchFamily="34" charset="-34"/>
                  <a:cs typeface="TH SarabunIT๙" pitchFamily="34" charset="-34"/>
                </a:rPr>
                <a:t>BMA District Chief: Director of BMA DEOC</a:t>
              </a:r>
              <a:endParaRPr lang="th-TH" sz="1600" b="1" dirty="0">
                <a:solidFill>
                  <a:schemeClr val="tx1"/>
                </a:solidFill>
                <a:latin typeface="TH SarabunIT๙" pitchFamily="34" charset="-34"/>
                <a:cs typeface="TH SarabunIT๙" pitchFamily="34" charset="-34"/>
              </a:endParaRPr>
            </a:p>
          </p:txBody>
        </p:sp>
      </p:grpSp>
      <p:grpSp>
        <p:nvGrpSpPr>
          <p:cNvPr id="72" name="กลุ่ม 71"/>
          <p:cNvGrpSpPr/>
          <p:nvPr/>
        </p:nvGrpSpPr>
        <p:grpSpPr>
          <a:xfrm>
            <a:off x="539552" y="5630857"/>
            <a:ext cx="1718580" cy="1110511"/>
            <a:chOff x="1413260" y="5597873"/>
            <a:chExt cx="1718580" cy="1110511"/>
          </a:xfrm>
        </p:grpSpPr>
        <p:sp>
          <p:nvSpPr>
            <p:cNvPr id="64" name="สี่เหลี่ยมผืนผ้า 63"/>
            <p:cNvSpPr/>
            <p:nvPr/>
          </p:nvSpPr>
          <p:spPr>
            <a:xfrm>
              <a:off x="1413260" y="5597873"/>
              <a:ext cx="1718580" cy="672423"/>
            </a:xfrm>
            <a:prstGeom prst="rect">
              <a:avLst/>
            </a:prstGeom>
            <a:solidFill>
              <a:srgbClr val="92D05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chemeClr val="tx1"/>
                  </a:solidFill>
                  <a:latin typeface="TH SarabunIT๙" pitchFamily="34" charset="-34"/>
                  <a:cs typeface="TH SarabunIT๙" pitchFamily="34" charset="-34"/>
                </a:rPr>
                <a:t>Municipality Emergency Operation Center (MEOC)</a:t>
              </a:r>
            </a:p>
            <a:p>
              <a:pPr algn="ctr"/>
              <a:r>
                <a:rPr lang="th-TH" sz="1400" b="1" dirty="0">
                  <a:solidFill>
                    <a:schemeClr val="tx1"/>
                  </a:solidFill>
                  <a:latin typeface="TH SarabunPSK" panose="020B0500040200020003" pitchFamily="34" charset="-34"/>
                  <a:cs typeface="TH SarabunPSK" panose="020B0500040200020003" pitchFamily="34" charset="-34"/>
                </a:rPr>
                <a:t>(</a:t>
              </a:r>
              <a:r>
                <a:rPr lang="en-US" sz="1400" b="1" dirty="0">
                  <a:solidFill>
                    <a:schemeClr val="tx1"/>
                  </a:solidFill>
                  <a:latin typeface="TH SarabunPSK" panose="020B0500040200020003" pitchFamily="34" charset="-34"/>
                  <a:cs typeface="TH SarabunPSK" panose="020B0500040200020003" pitchFamily="34" charset="-34"/>
                </a:rPr>
                <a:t>2,010 Municipalities</a:t>
              </a:r>
              <a:r>
                <a:rPr lang="th-TH" sz="1400" b="1" dirty="0">
                  <a:solidFill>
                    <a:schemeClr val="tx1"/>
                  </a:solidFill>
                  <a:latin typeface="TH SarabunPSK" panose="020B0500040200020003" pitchFamily="34" charset="-34"/>
                  <a:cs typeface="TH SarabunPSK" panose="020B0500040200020003" pitchFamily="34" charset="-34"/>
                </a:rPr>
                <a:t>)</a:t>
              </a:r>
            </a:p>
          </p:txBody>
        </p:sp>
        <p:sp>
          <p:nvSpPr>
            <p:cNvPr id="65" name="สี่เหลี่ยมผืนผ้า 64"/>
            <p:cNvSpPr/>
            <p:nvPr/>
          </p:nvSpPr>
          <p:spPr>
            <a:xfrm>
              <a:off x="1413260" y="6237312"/>
              <a:ext cx="1718580" cy="471072"/>
            </a:xfrm>
            <a:prstGeom prst="rect">
              <a:avLst/>
            </a:prstGeom>
            <a:solidFill>
              <a:srgbClr val="FF996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chemeClr val="tx1"/>
                  </a:solidFill>
                  <a:latin typeface="TH SarabunIT๙" pitchFamily="34" charset="-34"/>
                  <a:cs typeface="TH SarabunIT๙" pitchFamily="34" charset="-34"/>
                </a:rPr>
                <a:t>Mayor: Director of MEOC</a:t>
              </a:r>
              <a:endParaRPr lang="th-TH" sz="1400" b="1" dirty="0">
                <a:solidFill>
                  <a:schemeClr val="tx1"/>
                </a:solidFill>
                <a:latin typeface="TH SarabunIT๙" pitchFamily="34" charset="-34"/>
                <a:cs typeface="TH SarabunIT๙" pitchFamily="34" charset="-34"/>
              </a:endParaRPr>
            </a:p>
          </p:txBody>
        </p:sp>
      </p:grpSp>
      <p:grpSp>
        <p:nvGrpSpPr>
          <p:cNvPr id="74" name="กลุ่ม 73"/>
          <p:cNvGrpSpPr/>
          <p:nvPr/>
        </p:nvGrpSpPr>
        <p:grpSpPr>
          <a:xfrm>
            <a:off x="1418442" y="5445224"/>
            <a:ext cx="4161670" cy="175298"/>
            <a:chOff x="1418442" y="5445224"/>
            <a:chExt cx="4161670" cy="175298"/>
          </a:xfrm>
        </p:grpSpPr>
        <p:grpSp>
          <p:nvGrpSpPr>
            <p:cNvPr id="67" name="กลุ่ม 66"/>
            <p:cNvGrpSpPr/>
            <p:nvPr/>
          </p:nvGrpSpPr>
          <p:grpSpPr>
            <a:xfrm>
              <a:off x="1418442" y="5524412"/>
              <a:ext cx="4161670" cy="96110"/>
              <a:chOff x="3203848" y="3861048"/>
              <a:chExt cx="4392488" cy="144016"/>
            </a:xfrm>
          </p:grpSpPr>
          <p:cxnSp>
            <p:nvCxnSpPr>
              <p:cNvPr id="69" name="ลูกศรเชื่อมต่อแบบตรง 68"/>
              <p:cNvCxnSpPr/>
              <p:nvPr/>
            </p:nvCxnSpPr>
            <p:spPr>
              <a:xfrm>
                <a:off x="3203848" y="3861048"/>
                <a:ext cx="0" cy="144016"/>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70" name="ตัวเชื่อมต่อตรง 69"/>
              <p:cNvCxnSpPr/>
              <p:nvPr/>
            </p:nvCxnSpPr>
            <p:spPr>
              <a:xfrm>
                <a:off x="3203848" y="3861048"/>
                <a:ext cx="43924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ลูกศรเชื่อมต่อแบบตรง 70"/>
              <p:cNvCxnSpPr/>
              <p:nvPr/>
            </p:nvCxnSpPr>
            <p:spPr>
              <a:xfrm>
                <a:off x="7596336" y="3861048"/>
                <a:ext cx="0" cy="144016"/>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grpSp>
        <p:cxnSp>
          <p:nvCxnSpPr>
            <p:cNvPr id="68" name="ตัวเชื่อมต่อตรง 67"/>
            <p:cNvCxnSpPr/>
            <p:nvPr/>
          </p:nvCxnSpPr>
          <p:spPr>
            <a:xfrm flipV="1">
              <a:off x="3427524" y="5445224"/>
              <a:ext cx="0" cy="791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ลูกศรเชื่อมต่อแบบตรง 72"/>
            <p:cNvCxnSpPr/>
            <p:nvPr/>
          </p:nvCxnSpPr>
          <p:spPr>
            <a:xfrm>
              <a:off x="3427524" y="5517727"/>
              <a:ext cx="0" cy="9611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grpSp>
      <p:grpSp>
        <p:nvGrpSpPr>
          <p:cNvPr id="75" name="กลุ่ม 74"/>
          <p:cNvGrpSpPr/>
          <p:nvPr/>
        </p:nvGrpSpPr>
        <p:grpSpPr>
          <a:xfrm>
            <a:off x="2497649" y="5630857"/>
            <a:ext cx="1859750" cy="1110511"/>
            <a:chOff x="1413260" y="5597873"/>
            <a:chExt cx="1718580" cy="1110511"/>
          </a:xfrm>
        </p:grpSpPr>
        <p:sp>
          <p:nvSpPr>
            <p:cNvPr id="76" name="สี่เหลี่ยมผืนผ้า 75"/>
            <p:cNvSpPr/>
            <p:nvPr/>
          </p:nvSpPr>
          <p:spPr>
            <a:xfrm>
              <a:off x="1413260" y="5597873"/>
              <a:ext cx="1718580" cy="672423"/>
            </a:xfrm>
            <a:prstGeom prst="rect">
              <a:avLst/>
            </a:prstGeom>
            <a:solidFill>
              <a:srgbClr val="92D05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chemeClr val="tx1"/>
                  </a:solidFill>
                  <a:latin typeface="TH SarabunIT๙" pitchFamily="34" charset="-34"/>
                  <a:cs typeface="TH SarabunIT๙" pitchFamily="34" charset="-34"/>
                </a:rPr>
                <a:t>Sub-district</a:t>
              </a:r>
            </a:p>
            <a:p>
              <a:pPr algn="ctr"/>
              <a:r>
                <a:rPr lang="en-US" sz="1400" b="1" dirty="0">
                  <a:solidFill>
                    <a:schemeClr val="tx1"/>
                  </a:solidFill>
                  <a:latin typeface="TH SarabunIT๙" pitchFamily="34" charset="-34"/>
                  <a:cs typeface="TH SarabunIT๙" pitchFamily="34" charset="-34"/>
                </a:rPr>
                <a:t>Administration Office</a:t>
              </a:r>
            </a:p>
            <a:p>
              <a:pPr algn="ctr"/>
              <a:r>
                <a:rPr lang="en-US" sz="1400" b="1" dirty="0">
                  <a:solidFill>
                    <a:schemeClr val="tx1"/>
                  </a:solidFill>
                  <a:latin typeface="TH SarabunIT๙" pitchFamily="34" charset="-34"/>
                  <a:cs typeface="TH SarabunIT๙" pitchFamily="34" charset="-34"/>
                </a:rPr>
                <a:t>(SAO EOC) </a:t>
              </a:r>
              <a:r>
                <a:rPr lang="th-TH" sz="1400" b="1" dirty="0">
                  <a:solidFill>
                    <a:schemeClr val="tx1"/>
                  </a:solidFill>
                  <a:latin typeface="TH SarabunPSK" panose="020B0500040200020003" pitchFamily="34" charset="-34"/>
                  <a:cs typeface="TH SarabunPSK" panose="020B0500040200020003" pitchFamily="34" charset="-34"/>
                </a:rPr>
                <a:t>(5,765 </a:t>
              </a:r>
              <a:r>
                <a:rPr lang="en-US" sz="1400" b="1" dirty="0">
                  <a:solidFill>
                    <a:schemeClr val="tx1"/>
                  </a:solidFill>
                  <a:latin typeface="TH SarabunPSK" panose="020B0500040200020003" pitchFamily="34" charset="-34"/>
                  <a:cs typeface="TH SarabunPSK" panose="020B0500040200020003" pitchFamily="34" charset="-34"/>
                </a:rPr>
                <a:t>SAOs</a:t>
              </a:r>
              <a:r>
                <a:rPr lang="th-TH" sz="1400" b="1" dirty="0">
                  <a:solidFill>
                    <a:schemeClr val="tx1"/>
                  </a:solidFill>
                  <a:latin typeface="TH SarabunPSK" panose="020B0500040200020003" pitchFamily="34" charset="-34"/>
                  <a:cs typeface="TH SarabunPSK" panose="020B0500040200020003" pitchFamily="34" charset="-34"/>
                </a:rPr>
                <a:t>)</a:t>
              </a:r>
            </a:p>
          </p:txBody>
        </p:sp>
        <p:sp>
          <p:nvSpPr>
            <p:cNvPr id="77" name="สี่เหลี่ยมผืนผ้า 76"/>
            <p:cNvSpPr/>
            <p:nvPr/>
          </p:nvSpPr>
          <p:spPr>
            <a:xfrm>
              <a:off x="1413260" y="6237312"/>
              <a:ext cx="1718580" cy="471072"/>
            </a:xfrm>
            <a:prstGeom prst="rect">
              <a:avLst/>
            </a:prstGeom>
            <a:solidFill>
              <a:srgbClr val="FF996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chemeClr val="tx1"/>
                  </a:solidFill>
                  <a:latin typeface="TH SarabunIT๙" pitchFamily="34" charset="-34"/>
                  <a:cs typeface="TH SarabunIT๙" pitchFamily="34" charset="-34"/>
                </a:rPr>
                <a:t>Sub-district Chief: </a:t>
              </a:r>
            </a:p>
            <a:p>
              <a:pPr algn="ctr"/>
              <a:r>
                <a:rPr lang="en-US" sz="1400" b="1" dirty="0">
                  <a:solidFill>
                    <a:schemeClr val="tx1"/>
                  </a:solidFill>
                  <a:latin typeface="TH SarabunIT๙" pitchFamily="34" charset="-34"/>
                  <a:cs typeface="TH SarabunIT๙" pitchFamily="34" charset="-34"/>
                </a:rPr>
                <a:t>Director of SAO EOC</a:t>
              </a:r>
            </a:p>
          </p:txBody>
        </p:sp>
      </p:grpSp>
      <p:grpSp>
        <p:nvGrpSpPr>
          <p:cNvPr id="78" name="กลุ่ม 77"/>
          <p:cNvGrpSpPr/>
          <p:nvPr/>
        </p:nvGrpSpPr>
        <p:grpSpPr>
          <a:xfrm>
            <a:off x="4656466" y="5626026"/>
            <a:ext cx="1859750" cy="1110511"/>
            <a:chOff x="1413260" y="5597873"/>
            <a:chExt cx="1718580" cy="1110511"/>
          </a:xfrm>
        </p:grpSpPr>
        <p:sp>
          <p:nvSpPr>
            <p:cNvPr id="79" name="สี่เหลี่ยมผืนผ้า 78"/>
            <p:cNvSpPr/>
            <p:nvPr/>
          </p:nvSpPr>
          <p:spPr>
            <a:xfrm>
              <a:off x="1413260" y="5597873"/>
              <a:ext cx="1718580" cy="672423"/>
            </a:xfrm>
            <a:prstGeom prst="rect">
              <a:avLst/>
            </a:prstGeom>
            <a:solidFill>
              <a:srgbClr val="92D05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err="1">
                  <a:solidFill>
                    <a:schemeClr val="tx1"/>
                  </a:solidFill>
                  <a:latin typeface="TH SarabunIT๙" pitchFamily="34" charset="-34"/>
                  <a:cs typeface="TH SarabunIT๙" pitchFamily="34" charset="-34"/>
                </a:rPr>
                <a:t>Pattaya</a:t>
              </a:r>
              <a:r>
                <a:rPr lang="en-US" sz="1400" b="1" dirty="0">
                  <a:solidFill>
                    <a:schemeClr val="tx1"/>
                  </a:solidFill>
                  <a:latin typeface="TH SarabunIT๙" pitchFamily="34" charset="-34"/>
                  <a:cs typeface="TH SarabunIT๙" pitchFamily="34" charset="-34"/>
                </a:rPr>
                <a:t> City Emergency Operation Center</a:t>
              </a:r>
            </a:p>
            <a:p>
              <a:pPr algn="ctr"/>
              <a:r>
                <a:rPr lang="en-US" sz="1400" b="1" dirty="0">
                  <a:solidFill>
                    <a:schemeClr val="tx1"/>
                  </a:solidFill>
                  <a:latin typeface="TH SarabunIT๙" pitchFamily="34" charset="-34"/>
                  <a:cs typeface="TH SarabunIT๙" pitchFamily="34" charset="-34"/>
                </a:rPr>
                <a:t>(</a:t>
              </a:r>
              <a:r>
                <a:rPr lang="en-US" sz="1400" b="1" dirty="0" err="1">
                  <a:solidFill>
                    <a:schemeClr val="tx1"/>
                  </a:solidFill>
                  <a:latin typeface="TH SarabunIT๙" pitchFamily="34" charset="-34"/>
                  <a:cs typeface="TH SarabunIT๙" pitchFamily="34" charset="-34"/>
                </a:rPr>
                <a:t>Pattaya</a:t>
              </a:r>
              <a:r>
                <a:rPr lang="en-US" sz="1400" b="1" dirty="0">
                  <a:solidFill>
                    <a:schemeClr val="tx1"/>
                  </a:solidFill>
                  <a:latin typeface="TH SarabunIT๙" pitchFamily="34" charset="-34"/>
                  <a:cs typeface="TH SarabunIT๙" pitchFamily="34" charset="-34"/>
                </a:rPr>
                <a:t> EOC)</a:t>
              </a:r>
              <a:endParaRPr lang="th-TH" sz="1400" b="1" dirty="0">
                <a:solidFill>
                  <a:schemeClr val="tx1"/>
                </a:solidFill>
                <a:latin typeface="TH SarabunIT๙" pitchFamily="34" charset="-34"/>
                <a:cs typeface="TH SarabunIT๙" pitchFamily="34" charset="-34"/>
              </a:endParaRPr>
            </a:p>
          </p:txBody>
        </p:sp>
        <p:sp>
          <p:nvSpPr>
            <p:cNvPr id="80" name="สี่เหลี่ยมผืนผ้า 79"/>
            <p:cNvSpPr/>
            <p:nvPr/>
          </p:nvSpPr>
          <p:spPr>
            <a:xfrm>
              <a:off x="1413260" y="6237312"/>
              <a:ext cx="1718580" cy="471072"/>
            </a:xfrm>
            <a:prstGeom prst="rect">
              <a:avLst/>
            </a:prstGeom>
            <a:solidFill>
              <a:srgbClr val="FF996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err="1">
                  <a:solidFill>
                    <a:schemeClr val="tx1"/>
                  </a:solidFill>
                  <a:latin typeface="TH SarabunIT๙" pitchFamily="34" charset="-34"/>
                  <a:cs typeface="TH SarabunIT๙" pitchFamily="34" charset="-34"/>
                </a:rPr>
                <a:t>Pattaya</a:t>
              </a:r>
              <a:r>
                <a:rPr lang="en-US" sz="1400" b="1" dirty="0">
                  <a:solidFill>
                    <a:schemeClr val="tx1"/>
                  </a:solidFill>
                  <a:latin typeface="TH SarabunIT๙" pitchFamily="34" charset="-34"/>
                  <a:cs typeface="TH SarabunIT๙" pitchFamily="34" charset="-34"/>
                </a:rPr>
                <a:t> Governor : Director of </a:t>
              </a:r>
              <a:r>
                <a:rPr lang="en-US" sz="1400" b="1" dirty="0" err="1">
                  <a:solidFill>
                    <a:schemeClr val="tx1"/>
                  </a:solidFill>
                  <a:latin typeface="TH SarabunIT๙" pitchFamily="34" charset="-34"/>
                  <a:cs typeface="TH SarabunIT๙" pitchFamily="34" charset="-34"/>
                </a:rPr>
                <a:t>Pattaya</a:t>
              </a:r>
              <a:r>
                <a:rPr lang="en-US" sz="1400" b="1" dirty="0">
                  <a:solidFill>
                    <a:schemeClr val="tx1"/>
                  </a:solidFill>
                  <a:latin typeface="TH SarabunIT๙" pitchFamily="34" charset="-34"/>
                  <a:cs typeface="TH SarabunIT๙" pitchFamily="34" charset="-34"/>
                </a:rPr>
                <a:t> EOC</a:t>
              </a:r>
              <a:endParaRPr lang="th-TH" sz="1400" b="1" dirty="0">
                <a:solidFill>
                  <a:schemeClr val="tx1"/>
                </a:solidFill>
                <a:latin typeface="TH SarabunIT๙" pitchFamily="34" charset="-34"/>
                <a:cs typeface="TH SarabunIT๙" pitchFamily="34" charset="-34"/>
              </a:endParaRPr>
            </a:p>
          </p:txBody>
        </p:sp>
      </p:grpSp>
    </p:spTree>
    <p:extLst>
      <p:ext uri="{BB962C8B-B14F-4D97-AF65-F5344CB8AC3E}">
        <p14:creationId xmlns:p14="http://schemas.microsoft.com/office/powerpoint/2010/main" val="140627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Diagonal Corner Rectangle 2"/>
          <p:cNvSpPr/>
          <p:nvPr/>
        </p:nvSpPr>
        <p:spPr>
          <a:xfrm>
            <a:off x="299020" y="3143248"/>
            <a:ext cx="8717662" cy="1938992"/>
          </a:xfrm>
          <a:prstGeom prst="round2DiagRect">
            <a:avLst>
              <a:gd name="adj1" fmla="val 40918"/>
              <a:gd name="adj2" fmla="val 0"/>
            </a:avLst>
          </a:prstGeom>
          <a:solidFill>
            <a:srgbClr val="B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6" name="AutoShape 2" descr="https://www.tmd.go.th/programs/uploads/maps/2018-02-15_TopChart_01.jpg"/>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solidFill>
                <a:prstClr val="black"/>
              </a:solidFill>
            </a:endParaRPr>
          </a:p>
        </p:txBody>
      </p:sp>
      <p:sp>
        <p:nvSpPr>
          <p:cNvPr id="1028" name="AutoShape 4" descr="https://www.tmd.go.th/programs/uploads/maps/2018-02-15_TopChart_01.jpg"/>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solidFill>
                <a:prstClr val="black"/>
              </a:solidFill>
            </a:endParaRPr>
          </a:p>
        </p:txBody>
      </p:sp>
      <p:sp>
        <p:nvSpPr>
          <p:cNvPr id="28" name="Round Diagonal Corner Rectangle 27"/>
          <p:cNvSpPr/>
          <p:nvPr/>
        </p:nvSpPr>
        <p:spPr>
          <a:xfrm>
            <a:off x="295200" y="3217602"/>
            <a:ext cx="8717662" cy="2013711"/>
          </a:xfrm>
          <a:prstGeom prst="round2DiagRect">
            <a:avLst>
              <a:gd name="adj1" fmla="val 40918"/>
              <a:gd name="adj2" fmla="val 0"/>
            </a:avLst>
          </a:prstGeom>
          <a:solidFill>
            <a:srgbClr val="E1F3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สี่เหลี่ยมผืนผ้า 10"/>
          <p:cNvSpPr/>
          <p:nvPr/>
        </p:nvSpPr>
        <p:spPr>
          <a:xfrm>
            <a:off x="0" y="3143248"/>
            <a:ext cx="9144000" cy="1938992"/>
          </a:xfrm>
          <a:prstGeom prst="rect">
            <a:avLst/>
          </a:prstGeom>
        </p:spPr>
        <p:txBody>
          <a:bodyPr wrap="square">
            <a:spAutoFit/>
          </a:bodyPr>
          <a:lstStyle/>
          <a:p>
            <a:pPr algn="ctr"/>
            <a:r>
              <a:rPr lang="en-US" sz="6000" b="1" dirty="0">
                <a:solidFill>
                  <a:prstClr val="black"/>
                </a:solidFill>
                <a:latin typeface="TH SarabunPSK" panose="020B0500040200020003" pitchFamily="34" charset="-34"/>
                <a:cs typeface="TH SarabunPSK" panose="020B0500040200020003" pitchFamily="34" charset="-34"/>
              </a:rPr>
              <a:t>Water Resources Management Strategic Plan</a:t>
            </a:r>
            <a:endParaRPr lang="th-TH" sz="6000" b="1" dirty="0">
              <a:solidFill>
                <a:prstClr val="black"/>
              </a:solidFill>
              <a:latin typeface="TH SarabunPSK" panose="020B0500040200020003" pitchFamily="34" charset="-34"/>
              <a:cs typeface="TH SarabunPSK" panose="020B0500040200020003" pitchFamily="34" charset="-34"/>
            </a:endParaRPr>
          </a:p>
        </p:txBody>
      </p:sp>
      <p:pic>
        <p:nvPicPr>
          <p:cNvPr id="4" name="Picture 3">
            <a:extLst>
              <a:ext uri="{FF2B5EF4-FFF2-40B4-BE49-F238E27FC236}">
                <a16:creationId xmlns:a16="http://schemas.microsoft.com/office/drawing/2014/main" id="{D8E39634-B8F6-4FA4-B9E5-63C453885E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0159" y="-60325"/>
            <a:ext cx="2663682" cy="2677870"/>
          </a:xfrm>
          <a:prstGeom prst="rect">
            <a:avLst/>
          </a:prstGeom>
        </p:spPr>
      </p:pic>
    </p:spTree>
    <p:extLst>
      <p:ext uri="{BB962C8B-B14F-4D97-AF65-F5344CB8AC3E}">
        <p14:creationId xmlns:p14="http://schemas.microsoft.com/office/powerpoint/2010/main" val="1495256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สี่เหลี่ยมผืนผ้ามุมมน 10"/>
          <p:cNvSpPr/>
          <p:nvPr/>
        </p:nvSpPr>
        <p:spPr>
          <a:xfrm>
            <a:off x="467544" y="72008"/>
            <a:ext cx="8208912" cy="404664"/>
          </a:xfrm>
          <a:prstGeom prst="roundRect">
            <a:avLst/>
          </a:prstGeom>
          <a:solidFill>
            <a:srgbClr val="FFCC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สี่เหลี่ยมผืนผ้ามุมมน 8"/>
          <p:cNvSpPr/>
          <p:nvPr/>
        </p:nvSpPr>
        <p:spPr>
          <a:xfrm>
            <a:off x="467544" y="476672"/>
            <a:ext cx="8208912" cy="1440448"/>
          </a:xfrm>
          <a:prstGeom prst="roundRect">
            <a:avLst/>
          </a:prstGeom>
          <a:solidFill>
            <a:srgbClr val="FFFF99"/>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th-TH">
              <a:ln w="12700">
                <a:solidFill>
                  <a:schemeClr val="tx1"/>
                </a:solidFill>
              </a:ln>
            </a:endParaRPr>
          </a:p>
        </p:txBody>
      </p:sp>
      <p:sp>
        <p:nvSpPr>
          <p:cNvPr id="2" name="ชื่อเรื่อง 1"/>
          <p:cNvSpPr>
            <a:spLocks noGrp="1"/>
          </p:cNvSpPr>
          <p:nvPr>
            <p:ph type="title"/>
          </p:nvPr>
        </p:nvSpPr>
        <p:spPr>
          <a:xfrm>
            <a:off x="482352" y="116632"/>
            <a:ext cx="8229600" cy="360040"/>
          </a:xfrm>
          <a:noFill/>
        </p:spPr>
        <p:txBody>
          <a:bodyPr>
            <a:noAutofit/>
          </a:bodyPr>
          <a:lstStyle/>
          <a:p>
            <a:r>
              <a:rPr lang="en-US" sz="1800" b="1" dirty="0">
                <a:solidFill>
                  <a:srgbClr val="0070C0"/>
                </a:solidFill>
                <a:latin typeface="TH SarabunPSK" panose="020B0500040200020003" pitchFamily="34" charset="-34"/>
                <a:cs typeface="TH SarabunPSK" panose="020B0500040200020003" pitchFamily="34" charset="-34"/>
              </a:rPr>
              <a:t>Severity of Flood , Level 4 </a:t>
            </a:r>
            <a:r>
              <a:rPr lang="th-TH" sz="1800" b="1" dirty="0">
                <a:solidFill>
                  <a:srgbClr val="0070C0"/>
                </a:solidFill>
                <a:latin typeface="TH SarabunPSK" panose="020B0500040200020003" pitchFamily="34" charset="-34"/>
                <a:cs typeface="TH SarabunPSK" panose="020B0500040200020003" pitchFamily="34" charset="-34"/>
              </a:rPr>
              <a:t>(</a:t>
            </a:r>
            <a:r>
              <a:rPr lang="en-US" sz="1800" b="1" dirty="0">
                <a:solidFill>
                  <a:srgbClr val="0070C0"/>
                </a:solidFill>
                <a:latin typeface="TH SarabunPSK" panose="020B0500040200020003" pitchFamily="34" charset="-34"/>
                <a:cs typeface="TH SarabunPSK" panose="020B0500040200020003" pitchFamily="34" charset="-34"/>
              </a:rPr>
              <a:t>Catastrophic Disaster)</a:t>
            </a:r>
            <a:endParaRPr lang="th-TH" sz="1800" b="1" dirty="0">
              <a:solidFill>
                <a:srgbClr val="0070C0"/>
              </a:solidFill>
              <a:latin typeface="TH SarabunIT๙" pitchFamily="34" charset="-34"/>
              <a:cs typeface="TH SarabunIT๙" pitchFamily="34" charset="-34"/>
            </a:endParaRPr>
          </a:p>
        </p:txBody>
      </p:sp>
      <p:sp>
        <p:nvSpPr>
          <p:cNvPr id="3" name="ตัวแทนเนื้อหา 2"/>
          <p:cNvSpPr>
            <a:spLocks noGrp="1"/>
          </p:cNvSpPr>
          <p:nvPr>
            <p:ph idx="1"/>
          </p:nvPr>
        </p:nvSpPr>
        <p:spPr>
          <a:xfrm>
            <a:off x="467544" y="404664"/>
            <a:ext cx="8208912" cy="1584176"/>
          </a:xfrm>
        </p:spPr>
        <p:txBody>
          <a:bodyPr>
            <a:normAutofit/>
          </a:bodyPr>
          <a:lstStyle/>
          <a:p>
            <a:pPr marL="0" indent="0" algn="thaiDist">
              <a:buNone/>
            </a:pPr>
            <a:r>
              <a:rPr lang="en-US" sz="1800" b="1" kern="0" dirty="0">
                <a:solidFill>
                  <a:srgbClr val="FF0000"/>
                </a:solidFill>
                <a:latin typeface="TH SarabunPSK" panose="020B0500040200020003" pitchFamily="34" charset="-34"/>
                <a:cs typeface="TH SarabunPSK" panose="020B0500040200020003" pitchFamily="34" charset="-34"/>
              </a:rPr>
              <a:t>Catastrophic Flood: </a:t>
            </a:r>
            <a:r>
              <a:rPr lang="en-US" sz="1800" b="1" kern="0" dirty="0">
                <a:solidFill>
                  <a:srgbClr val="0070C0"/>
                </a:solidFill>
                <a:latin typeface="TH SarabunPSK" panose="020B0500040200020003" pitchFamily="34" charset="-34"/>
                <a:cs typeface="TH SarabunPSK" panose="020B0500040200020003" pitchFamily="34" charset="-34"/>
              </a:rPr>
              <a:t>has massive damage that extremely affected to </a:t>
            </a:r>
            <a:r>
              <a:rPr lang="en-US" sz="1800" b="1" dirty="0">
                <a:solidFill>
                  <a:srgbClr val="0070C0"/>
                </a:solidFill>
                <a:latin typeface="TH SarabunPSK" panose="020B0500040200020003" pitchFamily="34" charset="-34"/>
                <a:cs typeface="TH SarabunPSK" panose="020B0500040200020003" pitchFamily="34" charset="-34"/>
              </a:rPr>
              <a:t>life/property/living/mentality of most population. The situation is beyond the control of Director of Central Emergency Operation Center (Director General of DDPM) or Commander of National Emergency Operation Headquarter (Minister of Interior).  </a:t>
            </a:r>
          </a:p>
          <a:p>
            <a:pPr marL="0" indent="0" algn="thaiDist">
              <a:buNone/>
            </a:pPr>
            <a:r>
              <a:rPr lang="en-US" sz="1800" b="1" dirty="0">
                <a:solidFill>
                  <a:srgbClr val="FF0000"/>
                </a:solidFill>
                <a:latin typeface="TH SarabunPSK" panose="020B0500040200020003" pitchFamily="34" charset="-34"/>
                <a:cs typeface="TH SarabunPSK" panose="020B0500040200020003" pitchFamily="34" charset="-34"/>
              </a:rPr>
              <a:t>Prime Minister/Deputy Prime Minister has full power</a:t>
            </a:r>
            <a:r>
              <a:rPr lang="th-TH" sz="1800" b="1" dirty="0">
                <a:solidFill>
                  <a:srgbClr val="FF0000"/>
                </a:solidFill>
                <a:latin typeface="TH SarabunPSK" panose="020B0500040200020003" pitchFamily="34" charset="-34"/>
                <a:cs typeface="TH SarabunPSK" panose="020B0500040200020003" pitchFamily="34" charset="-34"/>
              </a:rPr>
              <a:t> </a:t>
            </a:r>
            <a:r>
              <a:rPr lang="en-US" sz="1800" b="1" dirty="0">
                <a:solidFill>
                  <a:srgbClr val="FF0000"/>
                </a:solidFill>
                <a:latin typeface="TH SarabunPSK" panose="020B0500040200020003" pitchFamily="34" charset="-34"/>
                <a:cs typeface="TH SarabunPSK" panose="020B0500040200020003" pitchFamily="34" charset="-34"/>
              </a:rPr>
              <a:t>according to Article 44 of Disaster Prevention and Mitigation Act 2007 to control and command the nationwide situation. </a:t>
            </a:r>
          </a:p>
          <a:p>
            <a:pPr marL="0" indent="0" algn="thaiDist">
              <a:buNone/>
            </a:pPr>
            <a:endParaRPr lang="en-US" sz="1800" b="1" dirty="0">
              <a:solidFill>
                <a:srgbClr val="FF0000"/>
              </a:solidFill>
              <a:latin typeface="TH SarabunPSK" panose="020B0500040200020003" pitchFamily="34" charset="-34"/>
              <a:cs typeface="TH SarabunPSK" panose="020B0500040200020003" pitchFamily="34" charset="-34"/>
            </a:endParaRPr>
          </a:p>
        </p:txBody>
      </p:sp>
      <p:grpSp>
        <p:nvGrpSpPr>
          <p:cNvPr id="51" name="กลุ่ม 50"/>
          <p:cNvGrpSpPr/>
          <p:nvPr/>
        </p:nvGrpSpPr>
        <p:grpSpPr>
          <a:xfrm>
            <a:off x="3131840" y="1917120"/>
            <a:ext cx="4176464" cy="719792"/>
            <a:chOff x="3203848" y="2717304"/>
            <a:chExt cx="5472608" cy="1135360"/>
          </a:xfrm>
        </p:grpSpPr>
        <p:sp>
          <p:nvSpPr>
            <p:cNvPr id="52" name="สี่เหลี่ยมผืนผ้า 51"/>
            <p:cNvSpPr/>
            <p:nvPr/>
          </p:nvSpPr>
          <p:spPr>
            <a:xfrm>
              <a:off x="3203848" y="2717304"/>
              <a:ext cx="5472608" cy="567680"/>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bg1"/>
                  </a:solidFill>
                  <a:latin typeface="TH SarabunIT๙" pitchFamily="34" charset="-34"/>
                  <a:cs typeface="TH SarabunIT๙" pitchFamily="34" charset="-34"/>
                </a:rPr>
                <a:t>Prime Minister</a:t>
              </a:r>
              <a:endParaRPr lang="th-TH" sz="1600" b="1" dirty="0">
                <a:solidFill>
                  <a:schemeClr val="bg1"/>
                </a:solidFill>
                <a:latin typeface="TH SarabunIT๙" pitchFamily="34" charset="-34"/>
                <a:cs typeface="TH SarabunIT๙" pitchFamily="34" charset="-34"/>
              </a:endParaRPr>
            </a:p>
          </p:txBody>
        </p:sp>
        <p:sp>
          <p:nvSpPr>
            <p:cNvPr id="54" name="สี่เหลี่ยมผืนผ้า 53"/>
            <p:cNvSpPr/>
            <p:nvPr/>
          </p:nvSpPr>
          <p:spPr>
            <a:xfrm>
              <a:off x="3203848" y="3284984"/>
              <a:ext cx="5472608" cy="567680"/>
            </a:xfrm>
            <a:prstGeom prst="rect">
              <a:avLst/>
            </a:prstGeom>
            <a:solidFill>
              <a:schemeClr val="accent2">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TH SarabunIT๙" pitchFamily="34" charset="-34"/>
                  <a:cs typeface="TH SarabunIT๙" pitchFamily="34" charset="-34"/>
                </a:rPr>
                <a:t>Single  Command</a:t>
              </a:r>
              <a:endParaRPr lang="th-TH" sz="1600" b="1" dirty="0">
                <a:solidFill>
                  <a:schemeClr val="tx1"/>
                </a:solidFill>
                <a:latin typeface="TH SarabunIT๙" pitchFamily="34" charset="-34"/>
                <a:cs typeface="TH SarabunIT๙" pitchFamily="34" charset="-34"/>
              </a:endParaRPr>
            </a:p>
          </p:txBody>
        </p:sp>
      </p:grpSp>
      <p:cxnSp>
        <p:nvCxnSpPr>
          <p:cNvPr id="59" name="ลูกศรเชื่อมต่อแบบตรง 58"/>
          <p:cNvCxnSpPr/>
          <p:nvPr/>
        </p:nvCxnSpPr>
        <p:spPr>
          <a:xfrm>
            <a:off x="5220072" y="2636912"/>
            <a:ext cx="0" cy="132499"/>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60" name="สี่เหลี่ยมผืนผ้ามุมมน 59"/>
          <p:cNvSpPr/>
          <p:nvPr/>
        </p:nvSpPr>
        <p:spPr>
          <a:xfrm>
            <a:off x="539552" y="2645296"/>
            <a:ext cx="1512168" cy="78370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cs typeface="TH SarabunIT๙" pitchFamily="34" charset="-34"/>
              </a:rPr>
              <a:t>Office of National Water Resources </a:t>
            </a:r>
            <a:r>
              <a:rPr lang="th-TH" sz="1400" b="1" dirty="0">
                <a:cs typeface="TH SarabunIT๙" pitchFamily="34" charset="-34"/>
              </a:rPr>
              <a:t>(</a:t>
            </a:r>
            <a:r>
              <a:rPr lang="en-US" sz="1400" b="1" dirty="0">
                <a:cs typeface="TH SarabunIT๙" pitchFamily="34" charset="-34"/>
              </a:rPr>
              <a:t>ONWR</a:t>
            </a:r>
            <a:r>
              <a:rPr lang="th-TH" sz="1400" b="1" dirty="0">
                <a:cs typeface="TH SarabunIT๙" pitchFamily="34" charset="-34"/>
              </a:rPr>
              <a:t>)</a:t>
            </a:r>
          </a:p>
        </p:txBody>
      </p:sp>
      <p:cxnSp>
        <p:nvCxnSpPr>
          <p:cNvPr id="61" name="ลูกศรเชื่อมต่อแบบตรง 60"/>
          <p:cNvCxnSpPr/>
          <p:nvPr/>
        </p:nvCxnSpPr>
        <p:spPr>
          <a:xfrm>
            <a:off x="2123728" y="3140968"/>
            <a:ext cx="864096" cy="0"/>
          </a:xfrm>
          <a:prstGeom prst="straightConnector1">
            <a:avLst/>
          </a:prstGeom>
          <a:ln w="1905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สี่เหลี่ยมผืนผ้า 61"/>
          <p:cNvSpPr/>
          <p:nvPr/>
        </p:nvSpPr>
        <p:spPr>
          <a:xfrm>
            <a:off x="2145432" y="2631153"/>
            <a:ext cx="914400" cy="797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Data Support</a:t>
            </a:r>
            <a:endParaRPr lang="th-TH" sz="1400" dirty="0">
              <a:solidFill>
                <a:srgbClr val="7030A0"/>
              </a:solidFill>
            </a:endParaRPr>
          </a:p>
          <a:p>
            <a:pPr algn="ctr"/>
            <a:r>
              <a:rPr lang="en-US" sz="1400" dirty="0">
                <a:solidFill>
                  <a:srgbClr val="7030A0"/>
                </a:solidFill>
              </a:rPr>
              <a:t>Warning</a:t>
            </a:r>
            <a:endParaRPr lang="th-TH" sz="1400" dirty="0">
              <a:solidFill>
                <a:srgbClr val="7030A0"/>
              </a:solidFill>
            </a:endParaRPr>
          </a:p>
        </p:txBody>
      </p:sp>
      <p:grpSp>
        <p:nvGrpSpPr>
          <p:cNvPr id="63" name="กลุ่ม 62"/>
          <p:cNvGrpSpPr/>
          <p:nvPr/>
        </p:nvGrpSpPr>
        <p:grpSpPr>
          <a:xfrm>
            <a:off x="3131840" y="2708920"/>
            <a:ext cx="4176464" cy="783704"/>
            <a:chOff x="3203848" y="2717304"/>
            <a:chExt cx="5472608" cy="1135360"/>
          </a:xfrm>
        </p:grpSpPr>
        <p:sp>
          <p:nvSpPr>
            <p:cNvPr id="66" name="สี่เหลี่ยมผืนผ้า 65"/>
            <p:cNvSpPr/>
            <p:nvPr/>
          </p:nvSpPr>
          <p:spPr>
            <a:xfrm>
              <a:off x="3203848" y="2717304"/>
              <a:ext cx="5472608" cy="567680"/>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bg1"/>
                  </a:solidFill>
                  <a:latin typeface="TH SarabunIT๙" pitchFamily="34" charset="-34"/>
                  <a:cs typeface="TH SarabunIT๙" pitchFamily="34" charset="-34"/>
                </a:rPr>
                <a:t>National Emergency Operation Headquarter (NEOH) </a:t>
              </a:r>
              <a:endParaRPr lang="th-TH" sz="1600" b="1" dirty="0">
                <a:solidFill>
                  <a:schemeClr val="bg1"/>
                </a:solidFill>
                <a:latin typeface="TH SarabunIT๙" pitchFamily="34" charset="-34"/>
                <a:cs typeface="TH SarabunIT๙" pitchFamily="34" charset="-34"/>
              </a:endParaRPr>
            </a:p>
          </p:txBody>
        </p:sp>
        <p:sp>
          <p:nvSpPr>
            <p:cNvPr id="81" name="สี่เหลี่ยมผืนผ้า 80"/>
            <p:cNvSpPr/>
            <p:nvPr/>
          </p:nvSpPr>
          <p:spPr>
            <a:xfrm>
              <a:off x="3203848" y="3284984"/>
              <a:ext cx="5472608" cy="567680"/>
            </a:xfrm>
            <a:prstGeom prst="rect">
              <a:avLst/>
            </a:prstGeom>
            <a:solidFill>
              <a:schemeClr val="accent2">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TH SarabunIT๙" pitchFamily="34" charset="-34"/>
                  <a:cs typeface="TH SarabunIT๙" pitchFamily="34" charset="-34"/>
                </a:rPr>
                <a:t>Commander of NEOH (Minister of Interior)</a:t>
              </a:r>
              <a:endParaRPr lang="th-TH" sz="1600" b="1" dirty="0">
                <a:solidFill>
                  <a:schemeClr val="tx1"/>
                </a:solidFill>
                <a:latin typeface="TH SarabunIT๙" pitchFamily="34" charset="-34"/>
                <a:cs typeface="TH SarabunIT๙" pitchFamily="34" charset="-34"/>
              </a:endParaRPr>
            </a:p>
          </p:txBody>
        </p:sp>
      </p:grpSp>
      <p:grpSp>
        <p:nvGrpSpPr>
          <p:cNvPr id="82" name="กลุ่ม 81"/>
          <p:cNvGrpSpPr/>
          <p:nvPr/>
        </p:nvGrpSpPr>
        <p:grpSpPr>
          <a:xfrm>
            <a:off x="1411722" y="3671689"/>
            <a:ext cx="3744416" cy="981447"/>
            <a:chOff x="1691680" y="3983300"/>
            <a:chExt cx="4104456" cy="1389916"/>
          </a:xfrm>
        </p:grpSpPr>
        <p:sp>
          <p:nvSpPr>
            <p:cNvPr id="83" name="สี่เหลี่ยมผืนผ้า 82"/>
            <p:cNvSpPr/>
            <p:nvPr/>
          </p:nvSpPr>
          <p:spPr>
            <a:xfrm>
              <a:off x="1691680" y="3983300"/>
              <a:ext cx="4104456" cy="423724"/>
            </a:xfrm>
            <a:prstGeom prst="rect">
              <a:avLst/>
            </a:prstGeom>
            <a:solidFill>
              <a:srgbClr val="FF996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TH SarabunIT๙" pitchFamily="34" charset="-34"/>
                  <a:cs typeface="TH SarabunIT๙" pitchFamily="34" charset="-34"/>
                </a:rPr>
                <a:t>Provincial Command Center </a:t>
              </a:r>
              <a:endParaRPr lang="th-TH" sz="1600" b="1" dirty="0">
                <a:solidFill>
                  <a:schemeClr val="tx1"/>
                </a:solidFill>
                <a:latin typeface="TH SarabunIT๙" pitchFamily="34" charset="-34"/>
                <a:cs typeface="TH SarabunIT๙" pitchFamily="34" charset="-34"/>
              </a:endParaRPr>
            </a:p>
          </p:txBody>
        </p:sp>
        <p:sp>
          <p:nvSpPr>
            <p:cNvPr id="84" name="สี่เหลี่ยมผืนผ้า 83"/>
            <p:cNvSpPr/>
            <p:nvPr/>
          </p:nvSpPr>
          <p:spPr>
            <a:xfrm>
              <a:off x="1691680" y="4365104"/>
              <a:ext cx="4104456" cy="512440"/>
            </a:xfrm>
            <a:prstGeom prst="rect">
              <a:avLst/>
            </a:prstGeom>
            <a:solidFill>
              <a:srgbClr val="FFFF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chemeClr val="tx1"/>
                  </a:solidFill>
                  <a:latin typeface="TH SarabunIT๙" pitchFamily="34" charset="-34"/>
                  <a:cs typeface="TH SarabunIT๙" pitchFamily="34" charset="-34"/>
                </a:rPr>
                <a:t>Provincial Emergency Operation Center (PEOC)</a:t>
              </a:r>
              <a:r>
                <a:rPr lang="th-TH" sz="1400" b="1" dirty="0">
                  <a:solidFill>
                    <a:schemeClr val="tx1"/>
                  </a:solidFill>
                  <a:latin typeface="TH SarabunIT๙" pitchFamily="34" charset="-34"/>
                  <a:cs typeface="TH SarabunIT๙" pitchFamily="34" charset="-34"/>
                </a:rPr>
                <a:t> </a:t>
              </a:r>
              <a:r>
                <a:rPr lang="en-US" sz="1400" b="1" dirty="0">
                  <a:solidFill>
                    <a:schemeClr val="tx1"/>
                  </a:solidFill>
                  <a:latin typeface="TH SarabunIT๙" pitchFamily="34" charset="-34"/>
                  <a:cs typeface="TH SarabunIT๙" pitchFamily="34" charset="-34"/>
                </a:rPr>
                <a:t>(</a:t>
              </a:r>
              <a:r>
                <a:rPr lang="en-US" sz="1400" b="1" dirty="0">
                  <a:solidFill>
                    <a:schemeClr val="tx1"/>
                  </a:solidFill>
                  <a:latin typeface="TH SarabunPSK" panose="020B0500040200020003" pitchFamily="34" charset="-34"/>
                  <a:cs typeface="TH SarabunPSK" panose="020B0500040200020003" pitchFamily="34" charset="-34"/>
                </a:rPr>
                <a:t>76 provinces)</a:t>
              </a:r>
              <a:endParaRPr lang="th-TH" sz="1400" b="1" dirty="0">
                <a:solidFill>
                  <a:schemeClr val="tx1"/>
                </a:solidFill>
                <a:latin typeface="TH SarabunIT๙" pitchFamily="34" charset="-34"/>
                <a:cs typeface="TH SarabunIT๙" pitchFamily="34" charset="-34"/>
              </a:endParaRPr>
            </a:p>
          </p:txBody>
        </p:sp>
        <p:sp>
          <p:nvSpPr>
            <p:cNvPr id="85" name="สี่เหลี่ยมผืนผ้า 84"/>
            <p:cNvSpPr/>
            <p:nvPr/>
          </p:nvSpPr>
          <p:spPr>
            <a:xfrm>
              <a:off x="1691680" y="4860776"/>
              <a:ext cx="4104456" cy="512440"/>
            </a:xfrm>
            <a:prstGeom prst="rect">
              <a:avLst/>
            </a:prstGeom>
            <a:solidFill>
              <a:srgbClr val="FFFF99"/>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TH SarabunIT๙" pitchFamily="34" charset="-34"/>
                  <a:cs typeface="TH SarabunIT๙" pitchFamily="34" charset="-34"/>
                </a:rPr>
                <a:t>Governor : Director of PEOC</a:t>
              </a:r>
              <a:endParaRPr lang="th-TH" sz="1600" b="1" dirty="0">
                <a:solidFill>
                  <a:schemeClr val="tx1"/>
                </a:solidFill>
                <a:latin typeface="TH SarabunIT๙" pitchFamily="34" charset="-34"/>
                <a:cs typeface="TH SarabunIT๙" pitchFamily="34" charset="-34"/>
              </a:endParaRPr>
            </a:p>
          </p:txBody>
        </p:sp>
      </p:grpSp>
      <p:grpSp>
        <p:nvGrpSpPr>
          <p:cNvPr id="86" name="กลุ่ม 85"/>
          <p:cNvGrpSpPr/>
          <p:nvPr/>
        </p:nvGrpSpPr>
        <p:grpSpPr>
          <a:xfrm>
            <a:off x="5292080" y="3681053"/>
            <a:ext cx="3744416" cy="1044091"/>
            <a:chOff x="1691680" y="3894584"/>
            <a:chExt cx="4104456" cy="1478632"/>
          </a:xfrm>
        </p:grpSpPr>
        <p:sp>
          <p:nvSpPr>
            <p:cNvPr id="87" name="สี่เหลี่ยมผืนผ้า 86"/>
            <p:cNvSpPr/>
            <p:nvPr/>
          </p:nvSpPr>
          <p:spPr>
            <a:xfrm>
              <a:off x="1691680" y="3894584"/>
              <a:ext cx="4104456" cy="512440"/>
            </a:xfrm>
            <a:prstGeom prst="rect">
              <a:avLst/>
            </a:prstGeom>
            <a:solidFill>
              <a:srgbClr val="FF996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chemeClr val="tx1"/>
                  </a:solidFill>
                  <a:latin typeface="TH SarabunIT๙" pitchFamily="34" charset="-34"/>
                  <a:cs typeface="TH SarabunIT๙" pitchFamily="34" charset="-34"/>
                </a:rPr>
                <a:t>Bangkok Metropolitan Administration Command  Center</a:t>
              </a:r>
              <a:endParaRPr lang="th-TH" sz="1400" b="1" dirty="0">
                <a:solidFill>
                  <a:schemeClr val="tx1"/>
                </a:solidFill>
                <a:latin typeface="TH SarabunIT๙" pitchFamily="34" charset="-34"/>
                <a:cs typeface="TH SarabunIT๙" pitchFamily="34" charset="-34"/>
              </a:endParaRPr>
            </a:p>
          </p:txBody>
        </p:sp>
        <p:sp>
          <p:nvSpPr>
            <p:cNvPr id="88" name="สี่เหลี่ยมผืนผ้า 87"/>
            <p:cNvSpPr/>
            <p:nvPr/>
          </p:nvSpPr>
          <p:spPr>
            <a:xfrm>
              <a:off x="1691680" y="4365104"/>
              <a:ext cx="4104456" cy="512440"/>
            </a:xfrm>
            <a:prstGeom prst="rect">
              <a:avLst/>
            </a:prstGeom>
            <a:solidFill>
              <a:srgbClr val="FFFF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b="1" dirty="0">
                  <a:solidFill>
                    <a:schemeClr val="tx1"/>
                  </a:solidFill>
                  <a:latin typeface="TH SarabunIT๙" pitchFamily="34" charset="-34"/>
                  <a:cs typeface="TH SarabunIT๙" pitchFamily="34" charset="-34"/>
                </a:rPr>
                <a:t>Bangkok Metropolitan Administration Emergency Operation Center (BMA EOC)</a:t>
              </a:r>
              <a:endParaRPr lang="th-TH" sz="1100" b="1" dirty="0">
                <a:solidFill>
                  <a:schemeClr val="tx1"/>
                </a:solidFill>
                <a:latin typeface="TH SarabunIT๙" pitchFamily="34" charset="-34"/>
                <a:cs typeface="TH SarabunIT๙" pitchFamily="34" charset="-34"/>
              </a:endParaRPr>
            </a:p>
          </p:txBody>
        </p:sp>
        <p:sp>
          <p:nvSpPr>
            <p:cNvPr id="89" name="สี่เหลี่ยมผืนผ้า 88"/>
            <p:cNvSpPr/>
            <p:nvPr/>
          </p:nvSpPr>
          <p:spPr>
            <a:xfrm>
              <a:off x="1691680" y="4860776"/>
              <a:ext cx="4104456" cy="512440"/>
            </a:xfrm>
            <a:prstGeom prst="rect">
              <a:avLst/>
            </a:prstGeom>
            <a:solidFill>
              <a:srgbClr val="FFFF99"/>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TH SarabunIT๙" pitchFamily="34" charset="-34"/>
                  <a:cs typeface="TH SarabunIT๙" pitchFamily="34" charset="-34"/>
                </a:rPr>
                <a:t>BMA Governor : Director of BMA EOC</a:t>
              </a:r>
              <a:endParaRPr lang="th-TH" sz="1600" b="1" dirty="0">
                <a:solidFill>
                  <a:schemeClr val="tx1"/>
                </a:solidFill>
                <a:latin typeface="TH SarabunIT๙" pitchFamily="34" charset="-34"/>
                <a:cs typeface="TH SarabunIT๙" pitchFamily="34" charset="-34"/>
              </a:endParaRPr>
            </a:p>
          </p:txBody>
        </p:sp>
      </p:grpSp>
      <p:grpSp>
        <p:nvGrpSpPr>
          <p:cNvPr id="90" name="กลุ่ม 89"/>
          <p:cNvGrpSpPr/>
          <p:nvPr/>
        </p:nvGrpSpPr>
        <p:grpSpPr>
          <a:xfrm>
            <a:off x="3203848" y="3453904"/>
            <a:ext cx="4176464" cy="217785"/>
            <a:chOff x="3203848" y="3742184"/>
            <a:chExt cx="4176464" cy="263128"/>
          </a:xfrm>
        </p:grpSpPr>
        <p:grpSp>
          <p:nvGrpSpPr>
            <p:cNvPr id="91" name="กลุ่ม 90"/>
            <p:cNvGrpSpPr/>
            <p:nvPr/>
          </p:nvGrpSpPr>
          <p:grpSpPr>
            <a:xfrm>
              <a:off x="3203848" y="3861048"/>
              <a:ext cx="4176464" cy="144264"/>
              <a:chOff x="3203848" y="3861048"/>
              <a:chExt cx="4392488" cy="144016"/>
            </a:xfrm>
          </p:grpSpPr>
          <p:cxnSp>
            <p:nvCxnSpPr>
              <p:cNvPr id="93" name="ลูกศรเชื่อมต่อแบบตรง 92"/>
              <p:cNvCxnSpPr/>
              <p:nvPr/>
            </p:nvCxnSpPr>
            <p:spPr>
              <a:xfrm>
                <a:off x="3203848" y="3861048"/>
                <a:ext cx="0" cy="144016"/>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4" name="ตัวเชื่อมต่อตรง 93"/>
              <p:cNvCxnSpPr/>
              <p:nvPr/>
            </p:nvCxnSpPr>
            <p:spPr>
              <a:xfrm>
                <a:off x="3203848" y="3861048"/>
                <a:ext cx="43924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ลูกศรเชื่อมต่อแบบตรง 94"/>
              <p:cNvCxnSpPr/>
              <p:nvPr/>
            </p:nvCxnSpPr>
            <p:spPr>
              <a:xfrm>
                <a:off x="7596336" y="3861048"/>
                <a:ext cx="0" cy="144016"/>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grpSp>
        <p:cxnSp>
          <p:nvCxnSpPr>
            <p:cNvPr id="92" name="ตัวเชื่อมต่อตรง 91"/>
            <p:cNvCxnSpPr/>
            <p:nvPr/>
          </p:nvCxnSpPr>
          <p:spPr>
            <a:xfrm flipV="1">
              <a:off x="5220072" y="3742184"/>
              <a:ext cx="0" cy="1188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6" name="สี่เหลี่ยมผืนผ้ามุมมน 95"/>
          <p:cNvSpPr/>
          <p:nvPr/>
        </p:nvSpPr>
        <p:spPr>
          <a:xfrm>
            <a:off x="467544" y="2565766"/>
            <a:ext cx="2596480" cy="902568"/>
          </a:xfrm>
          <a:prstGeom prst="roundRect">
            <a:avLst/>
          </a:prstGeom>
          <a:noFill/>
          <a:ln>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th-TH" sz="1600" dirty="0">
              <a:latin typeface="TH SarabunIT๙" pitchFamily="34" charset="-34"/>
              <a:cs typeface="TH SarabunIT๙" pitchFamily="34" charset="-34"/>
            </a:endParaRPr>
          </a:p>
        </p:txBody>
      </p:sp>
      <p:grpSp>
        <p:nvGrpSpPr>
          <p:cNvPr id="97" name="กลุ่ม 96"/>
          <p:cNvGrpSpPr/>
          <p:nvPr/>
        </p:nvGrpSpPr>
        <p:grpSpPr>
          <a:xfrm>
            <a:off x="1413260" y="4796906"/>
            <a:ext cx="3744416" cy="864342"/>
            <a:chOff x="1413260" y="5143879"/>
            <a:chExt cx="3744416" cy="925647"/>
          </a:xfrm>
        </p:grpSpPr>
        <p:sp>
          <p:nvSpPr>
            <p:cNvPr id="98" name="สี่เหลี่ยมผืนผ้า 97"/>
            <p:cNvSpPr/>
            <p:nvPr/>
          </p:nvSpPr>
          <p:spPr>
            <a:xfrm>
              <a:off x="1413260" y="5143879"/>
              <a:ext cx="3744416" cy="617190"/>
            </a:xfrm>
            <a:prstGeom prst="rect">
              <a:avLst/>
            </a:prstGeom>
            <a:solidFill>
              <a:srgbClr val="92D05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TH SarabunIT๙" pitchFamily="34" charset="-34"/>
                  <a:cs typeface="TH SarabunIT๙" pitchFamily="34" charset="-34"/>
                </a:rPr>
                <a:t>District Emergency Operation Center (DEOC)</a:t>
              </a:r>
            </a:p>
            <a:p>
              <a:pPr algn="ctr"/>
              <a:r>
                <a:rPr lang="th-TH" sz="1600" b="1" dirty="0">
                  <a:solidFill>
                    <a:schemeClr val="tx1"/>
                  </a:solidFill>
                  <a:latin typeface="TH SarabunPSK" panose="020B0500040200020003" pitchFamily="34" charset="-34"/>
                  <a:cs typeface="TH SarabunPSK" panose="020B0500040200020003" pitchFamily="34" charset="-34"/>
                </a:rPr>
                <a:t>(</a:t>
              </a:r>
              <a:r>
                <a:rPr lang="en-US" sz="1600" b="1" dirty="0">
                  <a:solidFill>
                    <a:schemeClr val="tx1"/>
                  </a:solidFill>
                  <a:latin typeface="TH SarabunPSK" panose="020B0500040200020003" pitchFamily="34" charset="-34"/>
                  <a:cs typeface="TH SarabunPSK" panose="020B0500040200020003" pitchFamily="34" charset="-34"/>
                </a:rPr>
                <a:t>878 </a:t>
              </a:r>
              <a:r>
                <a:rPr lang="en-US" sz="1600" b="1" dirty="0" err="1">
                  <a:solidFill>
                    <a:schemeClr val="tx1"/>
                  </a:solidFill>
                  <a:latin typeface="TH SarabunPSK" panose="020B0500040200020003" pitchFamily="34" charset="-34"/>
                  <a:cs typeface="TH SarabunPSK" panose="020B0500040200020003" pitchFamily="34" charset="-34"/>
                </a:rPr>
                <a:t>Distrcts</a:t>
              </a:r>
              <a:r>
                <a:rPr lang="th-TH" sz="1600" b="1" dirty="0">
                  <a:solidFill>
                    <a:schemeClr val="tx1"/>
                  </a:solidFill>
                  <a:latin typeface="TH SarabunPSK" panose="020B0500040200020003" pitchFamily="34" charset="-34"/>
                  <a:cs typeface="TH SarabunPSK" panose="020B0500040200020003" pitchFamily="34" charset="-34"/>
                </a:rPr>
                <a:t>)</a:t>
              </a:r>
            </a:p>
          </p:txBody>
        </p:sp>
        <p:sp>
          <p:nvSpPr>
            <p:cNvPr id="99" name="สี่เหลี่ยมผืนผ้า 98"/>
            <p:cNvSpPr/>
            <p:nvPr/>
          </p:nvSpPr>
          <p:spPr>
            <a:xfrm>
              <a:off x="1413260" y="5677536"/>
              <a:ext cx="3744416" cy="391990"/>
            </a:xfrm>
            <a:prstGeom prst="rect">
              <a:avLst/>
            </a:prstGeom>
            <a:solidFill>
              <a:srgbClr val="FF996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TH SarabunIT๙" pitchFamily="34" charset="-34"/>
                  <a:cs typeface="TH SarabunIT๙" pitchFamily="34" charset="-34"/>
                </a:rPr>
                <a:t>District Chief: Director of DEOC</a:t>
              </a:r>
              <a:endParaRPr lang="th-TH" sz="1600" b="1" dirty="0">
                <a:solidFill>
                  <a:schemeClr val="tx1"/>
                </a:solidFill>
                <a:latin typeface="TH SarabunIT๙" pitchFamily="34" charset="-34"/>
                <a:cs typeface="TH SarabunIT๙" pitchFamily="34" charset="-34"/>
              </a:endParaRPr>
            </a:p>
          </p:txBody>
        </p:sp>
      </p:grpSp>
      <p:cxnSp>
        <p:nvCxnSpPr>
          <p:cNvPr id="100" name="ลูกศรเชื่อมต่อแบบตรง 99"/>
          <p:cNvCxnSpPr/>
          <p:nvPr/>
        </p:nvCxnSpPr>
        <p:spPr>
          <a:xfrm>
            <a:off x="3203848" y="4652888"/>
            <a:ext cx="0" cy="144264"/>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1" name="ลูกศรเชื่อมต่อแบบตรง 100"/>
          <p:cNvCxnSpPr/>
          <p:nvPr/>
        </p:nvCxnSpPr>
        <p:spPr>
          <a:xfrm>
            <a:off x="7380312" y="4724896"/>
            <a:ext cx="0" cy="144264"/>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102" name="กลุ่ม 101"/>
          <p:cNvGrpSpPr/>
          <p:nvPr/>
        </p:nvGrpSpPr>
        <p:grpSpPr>
          <a:xfrm>
            <a:off x="5292080" y="4869157"/>
            <a:ext cx="3744416" cy="792091"/>
            <a:chOff x="1413260" y="5137207"/>
            <a:chExt cx="3744416" cy="855893"/>
          </a:xfrm>
        </p:grpSpPr>
        <p:sp>
          <p:nvSpPr>
            <p:cNvPr id="103" name="สี่เหลี่ยมผืนผ้า 102"/>
            <p:cNvSpPr/>
            <p:nvPr/>
          </p:nvSpPr>
          <p:spPr>
            <a:xfrm>
              <a:off x="1413260" y="5137207"/>
              <a:ext cx="3744416" cy="477130"/>
            </a:xfrm>
            <a:prstGeom prst="rect">
              <a:avLst/>
            </a:prstGeom>
            <a:solidFill>
              <a:srgbClr val="92D05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TH SarabunIT๙" pitchFamily="34" charset="-34"/>
                  <a:cs typeface="TH SarabunIT๙" pitchFamily="34" charset="-34"/>
                </a:rPr>
                <a:t>BMA District Emergency Operation Center (BMA DEOC) </a:t>
              </a:r>
              <a:r>
                <a:rPr lang="en-US" sz="1600" b="1" dirty="0">
                  <a:solidFill>
                    <a:schemeClr val="tx1"/>
                  </a:solidFill>
                  <a:latin typeface="TH SarabunPSK" panose="020B0500040200020003" pitchFamily="34" charset="-34"/>
                  <a:cs typeface="TH SarabunPSK" panose="020B0500040200020003" pitchFamily="34" charset="-34"/>
                </a:rPr>
                <a:t>(50  </a:t>
              </a:r>
              <a:r>
                <a:rPr lang="en-US" sz="1600" b="1" dirty="0" err="1">
                  <a:solidFill>
                    <a:schemeClr val="tx1"/>
                  </a:solidFill>
                  <a:latin typeface="TH SarabunPSK" panose="020B0500040200020003" pitchFamily="34" charset="-34"/>
                  <a:cs typeface="TH SarabunPSK" panose="020B0500040200020003" pitchFamily="34" charset="-34"/>
                </a:rPr>
                <a:t>Distrcits</a:t>
              </a:r>
              <a:r>
                <a:rPr lang="en-US" sz="1600" b="1" dirty="0">
                  <a:solidFill>
                    <a:schemeClr val="tx1"/>
                  </a:solidFill>
                  <a:latin typeface="TH SarabunPSK" panose="020B0500040200020003" pitchFamily="34" charset="-34"/>
                  <a:cs typeface="TH SarabunPSK" panose="020B0500040200020003" pitchFamily="34" charset="-34"/>
                </a:rPr>
                <a:t>)</a:t>
              </a:r>
              <a:r>
                <a:rPr lang="en-US" sz="1600" b="1" dirty="0">
                  <a:solidFill>
                    <a:schemeClr val="tx1"/>
                  </a:solidFill>
                  <a:latin typeface="TH SarabunIT๙" pitchFamily="34" charset="-34"/>
                  <a:cs typeface="TH SarabunIT๙" pitchFamily="34" charset="-34"/>
                </a:rPr>
                <a:t> </a:t>
              </a:r>
              <a:endParaRPr lang="th-TH" sz="1600" b="1" dirty="0">
                <a:solidFill>
                  <a:schemeClr val="tx1"/>
                </a:solidFill>
                <a:latin typeface="TH SarabunIT๙" pitchFamily="34" charset="-34"/>
                <a:cs typeface="TH SarabunIT๙" pitchFamily="34" charset="-34"/>
              </a:endParaRPr>
            </a:p>
          </p:txBody>
        </p:sp>
        <p:sp>
          <p:nvSpPr>
            <p:cNvPr id="104" name="สี่เหลี่ยมผืนผ้า 103"/>
            <p:cNvSpPr/>
            <p:nvPr/>
          </p:nvSpPr>
          <p:spPr>
            <a:xfrm>
              <a:off x="1413260" y="5601110"/>
              <a:ext cx="3744416" cy="391990"/>
            </a:xfrm>
            <a:prstGeom prst="rect">
              <a:avLst/>
            </a:prstGeom>
            <a:solidFill>
              <a:srgbClr val="FF996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tx1"/>
                  </a:solidFill>
                  <a:latin typeface="TH SarabunIT๙" pitchFamily="34" charset="-34"/>
                  <a:cs typeface="TH SarabunIT๙" pitchFamily="34" charset="-34"/>
                </a:rPr>
                <a:t>BMA District Chief: Director of BMA DEOC</a:t>
              </a:r>
              <a:endParaRPr lang="th-TH" sz="1600" b="1" dirty="0">
                <a:solidFill>
                  <a:schemeClr val="tx1"/>
                </a:solidFill>
                <a:latin typeface="TH SarabunIT๙" pitchFamily="34" charset="-34"/>
                <a:cs typeface="TH SarabunIT๙" pitchFamily="34" charset="-34"/>
              </a:endParaRPr>
            </a:p>
          </p:txBody>
        </p:sp>
      </p:grpSp>
      <p:grpSp>
        <p:nvGrpSpPr>
          <p:cNvPr id="105" name="กลุ่ม 104"/>
          <p:cNvGrpSpPr/>
          <p:nvPr/>
        </p:nvGrpSpPr>
        <p:grpSpPr>
          <a:xfrm>
            <a:off x="539552" y="5774873"/>
            <a:ext cx="1718580" cy="1110511"/>
            <a:chOff x="1413260" y="5597873"/>
            <a:chExt cx="1718580" cy="1110511"/>
          </a:xfrm>
        </p:grpSpPr>
        <p:sp>
          <p:nvSpPr>
            <p:cNvPr id="106" name="สี่เหลี่ยมผืนผ้า 105"/>
            <p:cNvSpPr/>
            <p:nvPr/>
          </p:nvSpPr>
          <p:spPr>
            <a:xfrm>
              <a:off x="1413260" y="5597873"/>
              <a:ext cx="1718580" cy="672423"/>
            </a:xfrm>
            <a:prstGeom prst="rect">
              <a:avLst/>
            </a:prstGeom>
            <a:solidFill>
              <a:srgbClr val="92D05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chemeClr val="tx1"/>
                  </a:solidFill>
                  <a:latin typeface="TH SarabunIT๙" pitchFamily="34" charset="-34"/>
                  <a:cs typeface="TH SarabunIT๙" pitchFamily="34" charset="-34"/>
                </a:rPr>
                <a:t>Municipality Emergency Operation Center (MEOC)</a:t>
              </a:r>
            </a:p>
            <a:p>
              <a:pPr algn="ctr"/>
              <a:r>
                <a:rPr lang="th-TH" sz="1400" b="1" dirty="0">
                  <a:solidFill>
                    <a:schemeClr val="tx1"/>
                  </a:solidFill>
                  <a:latin typeface="TH SarabunPSK" panose="020B0500040200020003" pitchFamily="34" charset="-34"/>
                  <a:cs typeface="TH SarabunPSK" panose="020B0500040200020003" pitchFamily="34" charset="-34"/>
                </a:rPr>
                <a:t>(</a:t>
              </a:r>
              <a:r>
                <a:rPr lang="en-US" sz="1400" b="1" dirty="0">
                  <a:solidFill>
                    <a:schemeClr val="tx1"/>
                  </a:solidFill>
                  <a:latin typeface="TH SarabunPSK" panose="020B0500040200020003" pitchFamily="34" charset="-34"/>
                  <a:cs typeface="TH SarabunPSK" panose="020B0500040200020003" pitchFamily="34" charset="-34"/>
                </a:rPr>
                <a:t>2,010 Municipalities</a:t>
              </a:r>
              <a:r>
                <a:rPr lang="th-TH" sz="1400" b="1" dirty="0">
                  <a:solidFill>
                    <a:schemeClr val="tx1"/>
                  </a:solidFill>
                  <a:latin typeface="TH SarabunPSK" panose="020B0500040200020003" pitchFamily="34" charset="-34"/>
                  <a:cs typeface="TH SarabunPSK" panose="020B0500040200020003" pitchFamily="34" charset="-34"/>
                </a:rPr>
                <a:t>)</a:t>
              </a:r>
            </a:p>
          </p:txBody>
        </p:sp>
        <p:sp>
          <p:nvSpPr>
            <p:cNvPr id="107" name="สี่เหลี่ยมผืนผ้า 106"/>
            <p:cNvSpPr/>
            <p:nvPr/>
          </p:nvSpPr>
          <p:spPr>
            <a:xfrm>
              <a:off x="1413260" y="6237312"/>
              <a:ext cx="1718580" cy="471072"/>
            </a:xfrm>
            <a:prstGeom prst="rect">
              <a:avLst/>
            </a:prstGeom>
            <a:solidFill>
              <a:srgbClr val="FF996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chemeClr val="tx1"/>
                  </a:solidFill>
                  <a:latin typeface="TH SarabunIT๙" pitchFamily="34" charset="-34"/>
                  <a:cs typeface="TH SarabunIT๙" pitchFamily="34" charset="-34"/>
                </a:rPr>
                <a:t>Mayor: Director of MEOC</a:t>
              </a:r>
              <a:endParaRPr lang="th-TH" sz="1400" b="1" dirty="0">
                <a:solidFill>
                  <a:schemeClr val="tx1"/>
                </a:solidFill>
                <a:latin typeface="TH SarabunIT๙" pitchFamily="34" charset="-34"/>
                <a:cs typeface="TH SarabunIT๙" pitchFamily="34" charset="-34"/>
              </a:endParaRPr>
            </a:p>
          </p:txBody>
        </p:sp>
      </p:grpSp>
      <p:grpSp>
        <p:nvGrpSpPr>
          <p:cNvPr id="108" name="กลุ่ม 107"/>
          <p:cNvGrpSpPr/>
          <p:nvPr/>
        </p:nvGrpSpPr>
        <p:grpSpPr>
          <a:xfrm>
            <a:off x="1418442" y="5629966"/>
            <a:ext cx="4161670" cy="175298"/>
            <a:chOff x="1418442" y="5445224"/>
            <a:chExt cx="4161670" cy="175298"/>
          </a:xfrm>
        </p:grpSpPr>
        <p:grpSp>
          <p:nvGrpSpPr>
            <p:cNvPr id="109" name="กลุ่ม 108"/>
            <p:cNvGrpSpPr/>
            <p:nvPr/>
          </p:nvGrpSpPr>
          <p:grpSpPr>
            <a:xfrm>
              <a:off x="1418442" y="5524412"/>
              <a:ext cx="4161670" cy="96110"/>
              <a:chOff x="3203848" y="3861048"/>
              <a:chExt cx="4392488" cy="144016"/>
            </a:xfrm>
          </p:grpSpPr>
          <p:cxnSp>
            <p:nvCxnSpPr>
              <p:cNvPr id="112" name="ลูกศรเชื่อมต่อแบบตรง 111"/>
              <p:cNvCxnSpPr/>
              <p:nvPr/>
            </p:nvCxnSpPr>
            <p:spPr>
              <a:xfrm>
                <a:off x="3203848" y="3861048"/>
                <a:ext cx="0" cy="144016"/>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13" name="ตัวเชื่อมต่อตรง 112"/>
              <p:cNvCxnSpPr/>
              <p:nvPr/>
            </p:nvCxnSpPr>
            <p:spPr>
              <a:xfrm>
                <a:off x="3203848" y="3861048"/>
                <a:ext cx="43924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ลูกศรเชื่อมต่อแบบตรง 113"/>
              <p:cNvCxnSpPr/>
              <p:nvPr/>
            </p:nvCxnSpPr>
            <p:spPr>
              <a:xfrm>
                <a:off x="7596336" y="3861048"/>
                <a:ext cx="0" cy="144016"/>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grpSp>
        <p:cxnSp>
          <p:nvCxnSpPr>
            <p:cNvPr id="110" name="ตัวเชื่อมต่อตรง 109"/>
            <p:cNvCxnSpPr/>
            <p:nvPr/>
          </p:nvCxnSpPr>
          <p:spPr>
            <a:xfrm flipV="1">
              <a:off x="3427524" y="5445224"/>
              <a:ext cx="0" cy="791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ลูกศรเชื่อมต่อแบบตรง 110"/>
            <p:cNvCxnSpPr/>
            <p:nvPr/>
          </p:nvCxnSpPr>
          <p:spPr>
            <a:xfrm>
              <a:off x="3427524" y="5517727"/>
              <a:ext cx="0" cy="9611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grpSp>
      <p:grpSp>
        <p:nvGrpSpPr>
          <p:cNvPr id="115" name="กลุ่ม 114"/>
          <p:cNvGrpSpPr/>
          <p:nvPr/>
        </p:nvGrpSpPr>
        <p:grpSpPr>
          <a:xfrm>
            <a:off x="2497649" y="5774873"/>
            <a:ext cx="1859750" cy="1110511"/>
            <a:chOff x="1413260" y="5597873"/>
            <a:chExt cx="1718580" cy="1110511"/>
          </a:xfrm>
        </p:grpSpPr>
        <p:sp>
          <p:nvSpPr>
            <p:cNvPr id="116" name="สี่เหลี่ยมผืนผ้า 115"/>
            <p:cNvSpPr/>
            <p:nvPr/>
          </p:nvSpPr>
          <p:spPr>
            <a:xfrm>
              <a:off x="1413260" y="5597873"/>
              <a:ext cx="1718580" cy="672423"/>
            </a:xfrm>
            <a:prstGeom prst="rect">
              <a:avLst/>
            </a:prstGeom>
            <a:solidFill>
              <a:srgbClr val="92D05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chemeClr val="tx1"/>
                  </a:solidFill>
                  <a:latin typeface="TH SarabunIT๙" pitchFamily="34" charset="-34"/>
                  <a:cs typeface="TH SarabunIT๙" pitchFamily="34" charset="-34"/>
                </a:rPr>
                <a:t>Sub-district</a:t>
              </a:r>
            </a:p>
            <a:p>
              <a:pPr algn="ctr"/>
              <a:r>
                <a:rPr lang="en-US" sz="1400" b="1" dirty="0">
                  <a:solidFill>
                    <a:schemeClr val="tx1"/>
                  </a:solidFill>
                  <a:latin typeface="TH SarabunIT๙" pitchFamily="34" charset="-34"/>
                  <a:cs typeface="TH SarabunIT๙" pitchFamily="34" charset="-34"/>
                </a:rPr>
                <a:t>Administration Office</a:t>
              </a:r>
            </a:p>
            <a:p>
              <a:pPr algn="ctr"/>
              <a:r>
                <a:rPr lang="en-US" sz="1400" b="1" dirty="0">
                  <a:solidFill>
                    <a:schemeClr val="tx1"/>
                  </a:solidFill>
                  <a:latin typeface="TH SarabunIT๙" pitchFamily="34" charset="-34"/>
                  <a:cs typeface="TH SarabunIT๙" pitchFamily="34" charset="-34"/>
                </a:rPr>
                <a:t>(SAO EOC) </a:t>
              </a:r>
              <a:r>
                <a:rPr lang="th-TH" sz="1400" b="1" dirty="0">
                  <a:solidFill>
                    <a:schemeClr val="tx1"/>
                  </a:solidFill>
                  <a:latin typeface="TH SarabunPSK" panose="020B0500040200020003" pitchFamily="34" charset="-34"/>
                  <a:cs typeface="TH SarabunPSK" panose="020B0500040200020003" pitchFamily="34" charset="-34"/>
                </a:rPr>
                <a:t>(5,765 </a:t>
              </a:r>
              <a:r>
                <a:rPr lang="en-US" sz="1400" b="1" dirty="0">
                  <a:solidFill>
                    <a:schemeClr val="tx1"/>
                  </a:solidFill>
                  <a:latin typeface="TH SarabunPSK" panose="020B0500040200020003" pitchFamily="34" charset="-34"/>
                  <a:cs typeface="TH SarabunPSK" panose="020B0500040200020003" pitchFamily="34" charset="-34"/>
                </a:rPr>
                <a:t>SAOs</a:t>
              </a:r>
              <a:r>
                <a:rPr lang="th-TH" sz="1400" b="1" dirty="0">
                  <a:solidFill>
                    <a:schemeClr val="tx1"/>
                  </a:solidFill>
                  <a:latin typeface="TH SarabunPSK" panose="020B0500040200020003" pitchFamily="34" charset="-34"/>
                  <a:cs typeface="TH SarabunPSK" panose="020B0500040200020003" pitchFamily="34" charset="-34"/>
                </a:rPr>
                <a:t>)</a:t>
              </a:r>
            </a:p>
          </p:txBody>
        </p:sp>
        <p:sp>
          <p:nvSpPr>
            <p:cNvPr id="117" name="สี่เหลี่ยมผืนผ้า 116"/>
            <p:cNvSpPr/>
            <p:nvPr/>
          </p:nvSpPr>
          <p:spPr>
            <a:xfrm>
              <a:off x="1413260" y="6237312"/>
              <a:ext cx="1718580" cy="471072"/>
            </a:xfrm>
            <a:prstGeom prst="rect">
              <a:avLst/>
            </a:prstGeom>
            <a:solidFill>
              <a:srgbClr val="FF996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solidFill>
                    <a:schemeClr val="tx1"/>
                  </a:solidFill>
                  <a:latin typeface="TH SarabunIT๙" pitchFamily="34" charset="-34"/>
                  <a:cs typeface="TH SarabunIT๙" pitchFamily="34" charset="-34"/>
                </a:rPr>
                <a:t>Sub-district Chief: </a:t>
              </a:r>
            </a:p>
            <a:p>
              <a:pPr algn="ctr"/>
              <a:r>
                <a:rPr lang="en-US" sz="1400" b="1" dirty="0">
                  <a:solidFill>
                    <a:schemeClr val="tx1"/>
                  </a:solidFill>
                  <a:latin typeface="TH SarabunIT๙" pitchFamily="34" charset="-34"/>
                  <a:cs typeface="TH SarabunIT๙" pitchFamily="34" charset="-34"/>
                </a:rPr>
                <a:t>Director of SAO EOC</a:t>
              </a:r>
            </a:p>
          </p:txBody>
        </p:sp>
      </p:grpSp>
      <p:grpSp>
        <p:nvGrpSpPr>
          <p:cNvPr id="118" name="กลุ่ม 117"/>
          <p:cNvGrpSpPr/>
          <p:nvPr/>
        </p:nvGrpSpPr>
        <p:grpSpPr>
          <a:xfrm>
            <a:off x="4656466" y="5774873"/>
            <a:ext cx="1859750" cy="1110511"/>
            <a:chOff x="1413260" y="5597873"/>
            <a:chExt cx="1718580" cy="1110511"/>
          </a:xfrm>
        </p:grpSpPr>
        <p:sp>
          <p:nvSpPr>
            <p:cNvPr id="119" name="สี่เหลี่ยมผืนผ้า 118"/>
            <p:cNvSpPr/>
            <p:nvPr/>
          </p:nvSpPr>
          <p:spPr>
            <a:xfrm>
              <a:off x="1413260" y="5597873"/>
              <a:ext cx="1718580" cy="672423"/>
            </a:xfrm>
            <a:prstGeom prst="rect">
              <a:avLst/>
            </a:prstGeom>
            <a:solidFill>
              <a:srgbClr val="92D05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err="1">
                  <a:solidFill>
                    <a:schemeClr val="tx1"/>
                  </a:solidFill>
                  <a:latin typeface="TH SarabunIT๙" pitchFamily="34" charset="-34"/>
                  <a:cs typeface="TH SarabunIT๙" pitchFamily="34" charset="-34"/>
                </a:rPr>
                <a:t>Pattaya</a:t>
              </a:r>
              <a:r>
                <a:rPr lang="en-US" sz="1400" b="1" dirty="0">
                  <a:solidFill>
                    <a:schemeClr val="tx1"/>
                  </a:solidFill>
                  <a:latin typeface="TH SarabunIT๙" pitchFamily="34" charset="-34"/>
                  <a:cs typeface="TH SarabunIT๙" pitchFamily="34" charset="-34"/>
                </a:rPr>
                <a:t> City Emergency Operation Center</a:t>
              </a:r>
            </a:p>
            <a:p>
              <a:pPr algn="ctr"/>
              <a:r>
                <a:rPr lang="en-US" sz="1400" b="1" dirty="0">
                  <a:solidFill>
                    <a:schemeClr val="tx1"/>
                  </a:solidFill>
                  <a:latin typeface="TH SarabunIT๙" pitchFamily="34" charset="-34"/>
                  <a:cs typeface="TH SarabunIT๙" pitchFamily="34" charset="-34"/>
                </a:rPr>
                <a:t>(</a:t>
              </a:r>
              <a:r>
                <a:rPr lang="en-US" sz="1400" b="1" dirty="0" err="1">
                  <a:solidFill>
                    <a:schemeClr val="tx1"/>
                  </a:solidFill>
                  <a:latin typeface="TH SarabunIT๙" pitchFamily="34" charset="-34"/>
                  <a:cs typeface="TH SarabunIT๙" pitchFamily="34" charset="-34"/>
                </a:rPr>
                <a:t>Pattaya</a:t>
              </a:r>
              <a:r>
                <a:rPr lang="en-US" sz="1400" b="1" dirty="0">
                  <a:solidFill>
                    <a:schemeClr val="tx1"/>
                  </a:solidFill>
                  <a:latin typeface="TH SarabunIT๙" pitchFamily="34" charset="-34"/>
                  <a:cs typeface="TH SarabunIT๙" pitchFamily="34" charset="-34"/>
                </a:rPr>
                <a:t> EOC)</a:t>
              </a:r>
              <a:endParaRPr lang="th-TH" sz="1400" b="1" dirty="0">
                <a:solidFill>
                  <a:schemeClr val="tx1"/>
                </a:solidFill>
                <a:latin typeface="TH SarabunIT๙" pitchFamily="34" charset="-34"/>
                <a:cs typeface="TH SarabunIT๙" pitchFamily="34" charset="-34"/>
              </a:endParaRPr>
            </a:p>
          </p:txBody>
        </p:sp>
        <p:sp>
          <p:nvSpPr>
            <p:cNvPr id="120" name="สี่เหลี่ยมผืนผ้า 119"/>
            <p:cNvSpPr/>
            <p:nvPr/>
          </p:nvSpPr>
          <p:spPr>
            <a:xfrm>
              <a:off x="1413260" y="6237312"/>
              <a:ext cx="1718580" cy="471072"/>
            </a:xfrm>
            <a:prstGeom prst="rect">
              <a:avLst/>
            </a:prstGeom>
            <a:solidFill>
              <a:srgbClr val="FF996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err="1">
                  <a:solidFill>
                    <a:schemeClr val="tx1"/>
                  </a:solidFill>
                  <a:latin typeface="TH SarabunIT๙" pitchFamily="34" charset="-34"/>
                  <a:cs typeface="TH SarabunIT๙" pitchFamily="34" charset="-34"/>
                </a:rPr>
                <a:t>Pattaya</a:t>
              </a:r>
              <a:r>
                <a:rPr lang="en-US" sz="1400" b="1" dirty="0">
                  <a:solidFill>
                    <a:schemeClr val="tx1"/>
                  </a:solidFill>
                  <a:latin typeface="TH SarabunIT๙" pitchFamily="34" charset="-34"/>
                  <a:cs typeface="TH SarabunIT๙" pitchFamily="34" charset="-34"/>
                </a:rPr>
                <a:t> Governor : Director of </a:t>
              </a:r>
              <a:r>
                <a:rPr lang="en-US" sz="1400" b="1" dirty="0" err="1">
                  <a:solidFill>
                    <a:schemeClr val="tx1"/>
                  </a:solidFill>
                  <a:latin typeface="TH SarabunIT๙" pitchFamily="34" charset="-34"/>
                  <a:cs typeface="TH SarabunIT๙" pitchFamily="34" charset="-34"/>
                </a:rPr>
                <a:t>Pattaya</a:t>
              </a:r>
              <a:r>
                <a:rPr lang="en-US" sz="1400" b="1" dirty="0">
                  <a:solidFill>
                    <a:schemeClr val="tx1"/>
                  </a:solidFill>
                  <a:latin typeface="TH SarabunIT๙" pitchFamily="34" charset="-34"/>
                  <a:cs typeface="TH SarabunIT๙" pitchFamily="34" charset="-34"/>
                </a:rPr>
                <a:t> EOC</a:t>
              </a:r>
              <a:endParaRPr lang="th-TH" sz="1400" b="1" dirty="0">
                <a:solidFill>
                  <a:schemeClr val="tx1"/>
                </a:solidFill>
                <a:latin typeface="TH SarabunIT๙" pitchFamily="34" charset="-34"/>
                <a:cs typeface="TH SarabunIT๙" pitchFamily="34" charset="-34"/>
              </a:endParaRPr>
            </a:p>
          </p:txBody>
        </p:sp>
      </p:grpSp>
    </p:spTree>
    <p:extLst>
      <p:ext uri="{BB962C8B-B14F-4D97-AF65-F5344CB8AC3E}">
        <p14:creationId xmlns:p14="http://schemas.microsoft.com/office/powerpoint/2010/main" val="3148851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90500" y="-212725"/>
            <a:ext cx="8973596" cy="929698"/>
            <a:chOff x="190500" y="-212725"/>
            <a:chExt cx="8973596" cy="929698"/>
          </a:xfrm>
        </p:grpSpPr>
        <p:sp>
          <p:nvSpPr>
            <p:cNvPr id="2" name="สี่เหลี่ยมผืนผ้า 1"/>
            <p:cNvSpPr/>
            <p:nvPr/>
          </p:nvSpPr>
          <p:spPr>
            <a:xfrm>
              <a:off x="736526" y="0"/>
              <a:ext cx="8407474" cy="692696"/>
            </a:xfrm>
            <a:prstGeom prst="rect">
              <a:avLst/>
            </a:prstGeom>
            <a:solidFill>
              <a:srgbClr val="8FD2FF">
                <a:alpha val="79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th-TH"/>
            </a:p>
          </p:txBody>
        </p:sp>
        <p:sp>
          <p:nvSpPr>
            <p:cNvPr id="1026" name="AutoShape 2" descr="https://www.tmd.go.th/programs/uploads/maps/2018-02-15_TopChart_01.jpg"/>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p>
          </p:txBody>
        </p:sp>
        <p:sp>
          <p:nvSpPr>
            <p:cNvPr id="1028" name="AutoShape 4" descr="https://www.tmd.go.th/programs/uploads/maps/2018-02-15_TopChart_01.jpg"/>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p>
          </p:txBody>
        </p:sp>
        <p:sp>
          <p:nvSpPr>
            <p:cNvPr id="11" name="สี่เหลี่ยมผืนผ้า 10"/>
            <p:cNvSpPr/>
            <p:nvPr/>
          </p:nvSpPr>
          <p:spPr>
            <a:xfrm>
              <a:off x="276144" y="-52468"/>
              <a:ext cx="8887952" cy="769441"/>
            </a:xfrm>
            <a:prstGeom prst="rect">
              <a:avLst/>
            </a:prstGeom>
          </p:spPr>
          <p:txBody>
            <a:bodyPr wrap="square">
              <a:spAutoFit/>
            </a:bodyPr>
            <a:lstStyle/>
            <a:p>
              <a:r>
                <a:rPr lang="en-US" sz="4400" b="1" dirty="0">
                  <a:latin typeface="TH SarabunPSK" panose="020B0500040200020003" pitchFamily="34" charset="-34"/>
                  <a:cs typeface="TH SarabunPSK" panose="020B0500040200020003" pitchFamily="34" charset="-34"/>
                </a:rPr>
                <a:t>    </a:t>
              </a:r>
              <a:r>
                <a:rPr lang="en-US" sz="3200" b="1" dirty="0">
                  <a:latin typeface="TH SarabunPSK" panose="020B0500040200020003" pitchFamily="34" charset="-34"/>
                  <a:cs typeface="TH SarabunPSK" panose="020B0500040200020003" pitchFamily="34" charset="-34"/>
                </a:rPr>
                <a:t>Stakeholder engagement within water resource management</a:t>
              </a:r>
              <a:endParaRPr lang="th-TH" sz="3200" b="1" dirty="0">
                <a:latin typeface="TH SarabunPSK" panose="020B0500040200020003" pitchFamily="34" charset="-34"/>
                <a:cs typeface="TH SarabunPSK" panose="020B0500040200020003" pitchFamily="34" charset="-34"/>
              </a:endParaRPr>
            </a:p>
          </p:txBody>
        </p:sp>
      </p:gr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10170"/>
          <a:stretch/>
        </p:blipFill>
        <p:spPr>
          <a:xfrm rot="21289798">
            <a:off x="52987" y="937186"/>
            <a:ext cx="2555776" cy="1291413"/>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21055"/>
          <a:stretch/>
        </p:blipFill>
        <p:spPr>
          <a:xfrm rot="266860">
            <a:off x="2708552" y="998513"/>
            <a:ext cx="2664296" cy="131047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550" y="2373263"/>
            <a:ext cx="3907482" cy="2173537"/>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4641" t="5400" r="7160"/>
          <a:stretch/>
        </p:blipFill>
        <p:spPr>
          <a:xfrm>
            <a:off x="5607032" y="822141"/>
            <a:ext cx="3385080" cy="2051404"/>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r="15832"/>
          <a:stretch/>
        </p:blipFill>
        <p:spPr>
          <a:xfrm>
            <a:off x="5076056" y="2492896"/>
            <a:ext cx="3492183" cy="2593150"/>
          </a:xfrm>
          <a:prstGeom prst="rect">
            <a:avLst/>
          </a:prstGeom>
        </p:spPr>
      </p:pic>
      <p:pic>
        <p:nvPicPr>
          <p:cNvPr id="9" name="Picture 8"/>
          <p:cNvPicPr>
            <a:picLocks noChangeAspect="1"/>
          </p:cNvPicPr>
          <p:nvPr/>
        </p:nvPicPr>
        <p:blipFill>
          <a:blip r:embed="rId7" cstate="print"/>
          <a:stretch>
            <a:fillRect/>
          </a:stretch>
        </p:blipFill>
        <p:spPr>
          <a:xfrm>
            <a:off x="6617331" y="4583257"/>
            <a:ext cx="2419165" cy="2131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496" y="4653136"/>
            <a:ext cx="3203848" cy="16770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872" y="5013176"/>
            <a:ext cx="2697244" cy="16805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27F29E5B-13AF-4520-A02C-8B51DF158FF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98995" y="-28821"/>
            <a:ext cx="883986" cy="888694"/>
          </a:xfrm>
          <a:prstGeom prst="rect">
            <a:avLst/>
          </a:prstGeom>
        </p:spPr>
      </p:pic>
    </p:spTree>
    <p:extLst>
      <p:ext uri="{BB962C8B-B14F-4D97-AF65-F5344CB8AC3E}">
        <p14:creationId xmlns:p14="http://schemas.microsoft.com/office/powerpoint/2010/main" val="3202091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ONWR\NWMC\2016.02.16\Save\2620929391_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03460" y="883524"/>
            <a:ext cx="2915816" cy="19438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12" name="Group 11"/>
          <p:cNvGrpSpPr/>
          <p:nvPr/>
        </p:nvGrpSpPr>
        <p:grpSpPr>
          <a:xfrm>
            <a:off x="190500" y="-212725"/>
            <a:ext cx="8953500" cy="1026790"/>
            <a:chOff x="190500" y="-212725"/>
            <a:chExt cx="8953500" cy="1026790"/>
          </a:xfrm>
        </p:grpSpPr>
        <p:sp>
          <p:nvSpPr>
            <p:cNvPr id="2" name="สี่เหลี่ยมผืนผ้า 1"/>
            <p:cNvSpPr/>
            <p:nvPr/>
          </p:nvSpPr>
          <p:spPr>
            <a:xfrm>
              <a:off x="736526" y="0"/>
              <a:ext cx="8407474" cy="692696"/>
            </a:xfrm>
            <a:prstGeom prst="rect">
              <a:avLst/>
            </a:prstGeom>
            <a:solidFill>
              <a:srgbClr val="8FD2FF">
                <a:alpha val="79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th-TH"/>
            </a:p>
          </p:txBody>
        </p:sp>
        <p:sp>
          <p:nvSpPr>
            <p:cNvPr id="1026" name="AutoShape 2" descr="https://www.tmd.go.th/programs/uploads/maps/2018-02-15_TopChart_01.jpg"/>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p>
          </p:txBody>
        </p:sp>
        <p:sp>
          <p:nvSpPr>
            <p:cNvPr id="1028" name="AutoShape 4" descr="https://www.tmd.go.th/programs/uploads/maps/2018-02-15_TopChart_01.jpg"/>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p>
          </p:txBody>
        </p:sp>
        <p:sp>
          <p:nvSpPr>
            <p:cNvPr id="11" name="สี่เหลี่ยมผืนผ้า 10"/>
            <p:cNvSpPr/>
            <p:nvPr/>
          </p:nvSpPr>
          <p:spPr>
            <a:xfrm>
              <a:off x="827584" y="44624"/>
              <a:ext cx="8316416" cy="769441"/>
            </a:xfrm>
            <a:prstGeom prst="rect">
              <a:avLst/>
            </a:prstGeom>
          </p:spPr>
          <p:txBody>
            <a:bodyPr wrap="square">
              <a:spAutoFit/>
            </a:bodyPr>
            <a:lstStyle/>
            <a:p>
              <a:r>
                <a:rPr lang="en-US" sz="4400" b="1" dirty="0">
                  <a:latin typeface="TH SarabunPSK" panose="020B0500040200020003" pitchFamily="34" charset="-34"/>
                  <a:cs typeface="TH SarabunPSK" panose="020B0500040200020003" pitchFamily="34" charset="-34"/>
                </a:rPr>
                <a:t>Office of the National Water Resources</a:t>
              </a:r>
            </a:p>
          </p:txBody>
        </p:sp>
      </p:gr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886073"/>
            <a:ext cx="3499270" cy="23269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1931" y="2866771"/>
            <a:ext cx="1977948" cy="13211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C:\ONWR\NWMC\2016.02.16\S__9012021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3625" r="8157"/>
          <a:stretch/>
        </p:blipFill>
        <p:spPr bwMode="auto">
          <a:xfrm>
            <a:off x="3670581" y="886073"/>
            <a:ext cx="2384091" cy="23269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 name="Picture 4" descr="C:\ONWR\NWMC\2016.02.16\Save\299977342534_n.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9718" b="11169"/>
          <a:stretch/>
        </p:blipFill>
        <p:spPr bwMode="auto">
          <a:xfrm>
            <a:off x="96456" y="3717032"/>
            <a:ext cx="5508104" cy="2905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30" name="Picture 6" descr="C:\ONWR\NWMC\2016.02.16\Save\6240701733197_n.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072" t="8720"/>
          <a:stretch/>
        </p:blipFill>
        <p:spPr bwMode="auto">
          <a:xfrm>
            <a:off x="5724128" y="4236376"/>
            <a:ext cx="2520280" cy="1423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31" name="Picture 7" descr="C:\ONWR\NWMC\2016.02.16\Save\920219472_n.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8279" t="19964"/>
          <a:stretch/>
        </p:blipFill>
        <p:spPr bwMode="auto">
          <a:xfrm>
            <a:off x="6528239" y="5604387"/>
            <a:ext cx="2476289" cy="1215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5" name="Picture 14">
            <a:extLst>
              <a:ext uri="{FF2B5EF4-FFF2-40B4-BE49-F238E27FC236}">
                <a16:creationId xmlns:a16="http://schemas.microsoft.com/office/drawing/2014/main" id="{94EA46FD-5777-4F13-AEF2-A3662FC1141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8995" y="-28821"/>
            <a:ext cx="883986" cy="888694"/>
          </a:xfrm>
          <a:prstGeom prst="rect">
            <a:avLst/>
          </a:prstGeom>
        </p:spPr>
      </p:pic>
    </p:spTree>
    <p:extLst>
      <p:ext uri="{BB962C8B-B14F-4D97-AF65-F5344CB8AC3E}">
        <p14:creationId xmlns:p14="http://schemas.microsoft.com/office/powerpoint/2010/main" val="383432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7">
            <a:extLst>
              <a:ext uri="{FF2B5EF4-FFF2-40B4-BE49-F238E27FC236}">
                <a16:creationId xmlns:a16="http://schemas.microsoft.com/office/drawing/2014/main" id="{DA4C290A-7D7C-4105-9A88-DA449E99A449}"/>
              </a:ext>
            </a:extLst>
          </p:cNvPr>
          <p:cNvSpPr>
            <a:spLocks noGrp="1"/>
          </p:cNvSpPr>
          <p:nvPr>
            <p:ph idx="1"/>
          </p:nvPr>
        </p:nvSpPr>
        <p:spPr>
          <a:xfrm>
            <a:off x="0" y="2514600"/>
            <a:ext cx="9144000" cy="1625539"/>
          </a:xfrm>
        </p:spPr>
        <p:txBody>
          <a:bodyPr>
            <a:noAutofit/>
          </a:bodyPr>
          <a:lstStyle/>
          <a:p>
            <a:pPr marL="0" indent="0" algn="ctr">
              <a:buNone/>
            </a:pPr>
            <a:r>
              <a:rPr lang="en-US" sz="4800" b="1" dirty="0">
                <a:effectLst>
                  <a:outerShdw blurRad="38100" dist="38100" dir="2700000" algn="tl">
                    <a:srgbClr val="000000">
                      <a:alpha val="43137"/>
                    </a:srgbClr>
                  </a:outerShdw>
                </a:effectLst>
              </a:rPr>
              <a:t>THANK YOU</a:t>
            </a:r>
          </a:p>
          <a:p>
            <a:pPr marL="0" indent="0" algn="ctr">
              <a:buNone/>
            </a:pPr>
            <a:r>
              <a:rPr lang="en-US" sz="4800" b="1" dirty="0">
                <a:effectLst>
                  <a:outerShdw blurRad="38100" dist="38100" dir="2700000" algn="tl">
                    <a:srgbClr val="000000">
                      <a:alpha val="43137"/>
                    </a:srgbClr>
                  </a:outerShdw>
                </a:effectLst>
              </a:rPr>
              <a:t>FOR YOUR ATTENTION</a:t>
            </a:r>
          </a:p>
        </p:txBody>
      </p:sp>
    </p:spTree>
    <p:extLst>
      <p:ext uri="{BB962C8B-B14F-4D97-AF65-F5344CB8AC3E}">
        <p14:creationId xmlns:p14="http://schemas.microsoft.com/office/powerpoint/2010/main" val="3242901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ONWR\NWMC\Template_logo\123tran.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994" t="59666"/>
          <a:stretch/>
        </p:blipFill>
        <p:spPr bwMode="auto">
          <a:xfrm>
            <a:off x="2916621" y="3505200"/>
            <a:ext cx="6227379" cy="28113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NWR\NWMC\Template_logo\123tran.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9666"/>
          <a:stretch/>
        </p:blipFill>
        <p:spPr bwMode="auto">
          <a:xfrm flipH="1">
            <a:off x="0" y="3737831"/>
            <a:ext cx="9144000" cy="28073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WR\NWMC\Template_logo\123tran.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9666"/>
          <a:stretch/>
        </p:blipFill>
        <p:spPr bwMode="auto">
          <a:xfrm>
            <a:off x="0" y="4572000"/>
            <a:ext cx="9144000" cy="2807354"/>
          </a:xfrm>
          <a:prstGeom prst="rect">
            <a:avLst/>
          </a:prstGeom>
          <a:noFill/>
          <a:extLst>
            <a:ext uri="{909E8E84-426E-40DD-AFC4-6F175D3DCCD1}">
              <a14:hiddenFill xmlns:a14="http://schemas.microsoft.com/office/drawing/2010/main">
                <a:solidFill>
                  <a:srgbClr val="FFFFFF"/>
                </a:solidFill>
              </a14:hiddenFill>
            </a:ext>
          </a:extLst>
        </p:spPr>
      </p:pic>
      <p:sp>
        <p:nvSpPr>
          <p:cNvPr id="7" name="ตัวแทนหมายเลขสไลด์ 1"/>
          <p:cNvSpPr>
            <a:spLocks noGrp="1"/>
          </p:cNvSpPr>
          <p:nvPr>
            <p:ph type="sldNum" sz="quarter" idx="12"/>
          </p:nvPr>
        </p:nvSpPr>
        <p:spPr>
          <a:xfrm>
            <a:off x="6553200" y="6356355"/>
            <a:ext cx="2133600" cy="365125"/>
          </a:xfrm>
        </p:spPr>
        <p:txBody>
          <a:bodyPr/>
          <a:lstStyle/>
          <a:p>
            <a:pPr>
              <a:defRPr/>
            </a:pPr>
            <a:fld id="{4552EF20-0AD5-4377-95FA-489E44E7EF0D}" type="slidenum">
              <a:rPr lang="th-TH" smtClean="0">
                <a:latin typeface="TH SarabunPSK" pitchFamily="34" charset="-34"/>
                <a:cs typeface="TH SarabunPSK" pitchFamily="34" charset="-34"/>
              </a:rPr>
              <a:pPr>
                <a:defRPr/>
              </a:pPr>
              <a:t>3</a:t>
            </a:fld>
            <a:endParaRPr lang="th-TH">
              <a:latin typeface="TH SarabunPSK" pitchFamily="34" charset="-34"/>
              <a:cs typeface="TH SarabunPSK" pitchFamily="34" charset="-34"/>
            </a:endParaRPr>
          </a:p>
        </p:txBody>
      </p:sp>
      <p:pic>
        <p:nvPicPr>
          <p:cNvPr id="10" name="รูปภาพ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003" y="5558151"/>
            <a:ext cx="980766" cy="980766"/>
          </a:xfrm>
          <a:prstGeom prst="rect">
            <a:avLst/>
          </a:prstGeom>
        </p:spPr>
      </p:pic>
      <p:sp>
        <p:nvSpPr>
          <p:cNvPr id="11" name="สี่เหลี่ยมผืนผ้า 7"/>
          <p:cNvSpPr/>
          <p:nvPr/>
        </p:nvSpPr>
        <p:spPr>
          <a:xfrm>
            <a:off x="1266457" y="5831031"/>
            <a:ext cx="6707285" cy="492443"/>
          </a:xfrm>
          <a:prstGeom prst="rect">
            <a:avLst/>
          </a:prstGeom>
        </p:spPr>
        <p:txBody>
          <a:bodyPr wrap="none">
            <a:spAutoFit/>
          </a:bodyPr>
          <a:lstStyle/>
          <a:p>
            <a:pPr algn="ctr"/>
            <a:r>
              <a:rPr lang="en-US" sz="2600" b="1" dirty="0">
                <a:solidFill>
                  <a:srgbClr val="002060"/>
                </a:solidFill>
                <a:latin typeface="Tahoma" pitchFamily="34" charset="0"/>
                <a:ea typeface="Tahoma" pitchFamily="34" charset="0"/>
                <a:cs typeface="Tahoma" pitchFamily="34" charset="0"/>
              </a:rPr>
              <a:t>Office of the National Water Resources</a:t>
            </a:r>
            <a:endParaRPr lang="th-TH" sz="2600" b="1" dirty="0">
              <a:solidFill>
                <a:srgbClr val="002060"/>
              </a:solidFill>
              <a:latin typeface="Tahoma" pitchFamily="34" charset="0"/>
              <a:ea typeface="Tahoma" pitchFamily="34" charset="0"/>
              <a:cs typeface="Tahoma" pitchFamily="34" charset="0"/>
            </a:endParaRPr>
          </a:p>
        </p:txBody>
      </p:sp>
      <p:sp>
        <p:nvSpPr>
          <p:cNvPr id="12" name="TextBox 3"/>
          <p:cNvSpPr txBox="1">
            <a:spLocks noChangeArrowheads="1"/>
          </p:cNvSpPr>
          <p:nvPr/>
        </p:nvSpPr>
        <p:spPr bwMode="auto">
          <a:xfrm>
            <a:off x="0" y="0"/>
            <a:ext cx="9144000" cy="807911"/>
          </a:xfrm>
          <a:prstGeom prst="rect">
            <a:avLst/>
          </a:prstGeom>
          <a:solidFill>
            <a:srgbClr val="002060"/>
          </a:solidFill>
          <a:ln>
            <a:noFill/>
          </a:ln>
          <a:effectLst>
            <a:glow rad="139700">
              <a:schemeClr val="accent5">
                <a:satMod val="175000"/>
                <a:alpha val="40000"/>
              </a:schemeClr>
            </a:glow>
          </a:effectLst>
        </p:spPr>
        <p:txBody>
          <a:bodyPr wrap="square" lIns="68577" tIns="34289" rIns="68577" bIns="34289" anchor="b">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fontAlgn="auto" hangingPunct="1">
              <a:spcBef>
                <a:spcPts val="0"/>
              </a:spcBef>
              <a:spcAft>
                <a:spcPts val="0"/>
              </a:spcAft>
              <a:defRPr/>
            </a:pPr>
            <a:r>
              <a:rPr lang="en-US" sz="4800" b="1" dirty="0">
                <a:solidFill>
                  <a:schemeClr val="bg1"/>
                </a:solidFill>
                <a:latin typeface="TH SarabunPSK" pitchFamily="34" charset="-34"/>
                <a:cs typeface="TH SarabunPSK" pitchFamily="34" charset="-34"/>
              </a:rPr>
              <a:t> Water Resources Management Strategic Plan</a:t>
            </a:r>
            <a:endParaRPr lang="th-TH" sz="4800" b="1" dirty="0">
              <a:solidFill>
                <a:schemeClr val="bg1"/>
              </a:solidFill>
              <a:latin typeface="TH SarabunPSK" pitchFamily="34" charset="-34"/>
              <a:cs typeface="TH SarabunPSK" pitchFamily="34" charset="-34"/>
            </a:endParaRPr>
          </a:p>
        </p:txBody>
      </p:sp>
      <p:pic>
        <p:nvPicPr>
          <p:cNvPr id="13" name="Picture 12">
            <a:extLst>
              <a:ext uri="{FF2B5EF4-FFF2-40B4-BE49-F238E27FC236}">
                <a16:creationId xmlns:a16="http://schemas.microsoft.com/office/drawing/2014/main" id="{3FEC03ED-2643-48CD-8D48-A187F1B5604C}"/>
              </a:ext>
            </a:extLst>
          </p:cNvPr>
          <p:cNvPicPr>
            <a:picLocks noChangeAspect="1"/>
          </p:cNvPicPr>
          <p:nvPr/>
        </p:nvPicPr>
        <p:blipFill rotWithShape="1">
          <a:blip r:embed="rId4" cstate="print">
            <a:clrChange>
              <a:clrFrom>
                <a:srgbClr val="FFFEFD"/>
              </a:clrFrom>
              <a:clrTo>
                <a:srgbClr val="FFFEFD">
                  <a:alpha val="0"/>
                </a:srgbClr>
              </a:clrTo>
            </a:clrChange>
            <a:extLst>
              <a:ext uri="{28A0092B-C50C-407E-A947-70E740481C1C}">
                <a14:useLocalDpi xmlns:a14="http://schemas.microsoft.com/office/drawing/2010/main" val="0"/>
              </a:ext>
            </a:extLst>
          </a:blip>
          <a:srcRect l="52537" r="6662"/>
          <a:stretch/>
        </p:blipFill>
        <p:spPr>
          <a:xfrm>
            <a:off x="7877562" y="5233101"/>
            <a:ext cx="1221678" cy="1630865"/>
          </a:xfrm>
          <a:prstGeom prst="rect">
            <a:avLst/>
          </a:prstGeom>
        </p:spPr>
      </p:pic>
      <p:pic>
        <p:nvPicPr>
          <p:cNvPr id="14" name="Picture 13">
            <a:extLst>
              <a:ext uri="{FF2B5EF4-FFF2-40B4-BE49-F238E27FC236}">
                <a16:creationId xmlns:a16="http://schemas.microsoft.com/office/drawing/2014/main" id="{2F58FCF3-3DC4-4476-B6F8-B710008025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2481" y="1258952"/>
            <a:ext cx="3243366" cy="2152784"/>
          </a:xfrm>
          <a:prstGeom prst="rect">
            <a:avLst/>
          </a:prstGeom>
          <a:ln>
            <a:noFill/>
          </a:ln>
          <a:effectLst>
            <a:softEdge rad="112500"/>
          </a:effectLst>
        </p:spPr>
      </p:pic>
      <p:pic>
        <p:nvPicPr>
          <p:cNvPr id="15" name="Picture 14">
            <a:extLst>
              <a:ext uri="{FF2B5EF4-FFF2-40B4-BE49-F238E27FC236}">
                <a16:creationId xmlns:a16="http://schemas.microsoft.com/office/drawing/2014/main" id="{5E2B6862-F877-49B0-840B-4B5C33EB70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4705" y="3411736"/>
            <a:ext cx="3486877" cy="2317320"/>
          </a:xfrm>
          <a:prstGeom prst="rect">
            <a:avLst/>
          </a:prstGeom>
          <a:ln>
            <a:noFill/>
          </a:ln>
          <a:effectLst>
            <a:softEdge rad="112500"/>
          </a:effectLst>
        </p:spPr>
      </p:pic>
      <p:pic>
        <p:nvPicPr>
          <p:cNvPr id="16" name="Picture 15">
            <a:extLst>
              <a:ext uri="{FF2B5EF4-FFF2-40B4-BE49-F238E27FC236}">
                <a16:creationId xmlns:a16="http://schemas.microsoft.com/office/drawing/2014/main" id="{7E41F993-B5A5-4C94-885E-9548AE0BCA74}"/>
              </a:ext>
            </a:extLst>
          </p:cNvPr>
          <p:cNvPicPr>
            <a:picLocks noChangeAspect="1"/>
          </p:cNvPicPr>
          <p:nvPr/>
        </p:nvPicPr>
        <p:blipFill rotWithShape="1">
          <a:blip r:embed="rId7">
            <a:extLst>
              <a:ext uri="{28A0092B-C50C-407E-A947-70E740481C1C}">
                <a14:useLocalDpi xmlns:a14="http://schemas.microsoft.com/office/drawing/2010/main" val="0"/>
              </a:ext>
            </a:extLst>
          </a:blip>
          <a:srcRect b="18663"/>
          <a:stretch/>
        </p:blipFill>
        <p:spPr>
          <a:xfrm>
            <a:off x="5274752" y="1242482"/>
            <a:ext cx="3243366" cy="2169254"/>
          </a:xfrm>
          <a:prstGeom prst="rect">
            <a:avLst/>
          </a:prstGeom>
          <a:ln>
            <a:noFill/>
          </a:ln>
          <a:effectLst>
            <a:softEdge rad="112500"/>
          </a:effectLst>
        </p:spPr>
      </p:pic>
      <p:sp>
        <p:nvSpPr>
          <p:cNvPr id="17" name="สี่เหลี่ยมผืนผ้า 7">
            <a:extLst>
              <a:ext uri="{FF2B5EF4-FFF2-40B4-BE49-F238E27FC236}">
                <a16:creationId xmlns:a16="http://schemas.microsoft.com/office/drawing/2014/main" id="{11DEF920-08B6-4EF9-AD1C-C1E6824C7790}"/>
              </a:ext>
            </a:extLst>
          </p:cNvPr>
          <p:cNvSpPr/>
          <p:nvPr/>
        </p:nvSpPr>
        <p:spPr>
          <a:xfrm>
            <a:off x="5815034" y="6407927"/>
            <a:ext cx="2129109" cy="338554"/>
          </a:xfrm>
          <a:prstGeom prst="rect">
            <a:avLst/>
          </a:prstGeom>
        </p:spPr>
        <p:txBody>
          <a:bodyPr wrap="none">
            <a:spAutoFit/>
          </a:bodyPr>
          <a:lstStyle/>
          <a:p>
            <a:pPr algn="ctr"/>
            <a:r>
              <a:rPr lang="en-US" sz="1600" b="1" i="1" dirty="0" err="1">
                <a:latin typeface="Baskerville Old Face" panose="02020602080505020303" pitchFamily="18" charset="0"/>
                <a:ea typeface="Tahoma" pitchFamily="34" charset="0"/>
                <a:cs typeface="Tahoma" pitchFamily="34" charset="0"/>
              </a:rPr>
              <a:t>Nitiphan</a:t>
            </a:r>
            <a:r>
              <a:rPr lang="en-US" sz="1600" b="1" i="1" dirty="0">
                <a:latin typeface="Baskerville Old Face" panose="02020602080505020303" pitchFamily="18" charset="0"/>
                <a:ea typeface="Tahoma" pitchFamily="34" charset="0"/>
                <a:cs typeface="Tahoma" pitchFamily="34" charset="0"/>
              </a:rPr>
              <a:t> </a:t>
            </a:r>
            <a:r>
              <a:rPr lang="en-US" sz="1600" b="1" i="1" dirty="0" err="1">
                <a:latin typeface="Baskerville Old Face" panose="02020602080505020303" pitchFamily="18" charset="0"/>
                <a:ea typeface="Tahoma" pitchFamily="34" charset="0"/>
                <a:cs typeface="Tahoma" pitchFamily="34" charset="0"/>
              </a:rPr>
              <a:t>Trongkarndee</a:t>
            </a:r>
            <a:endParaRPr lang="th-TH" sz="1600" b="1" i="1" dirty="0">
              <a:latin typeface="Baskerville Old Face" panose="02020602080505020303" pitchFamily="18" charset="0"/>
              <a:ea typeface="Tahoma" pitchFamily="34" charset="0"/>
              <a:cs typeface="Tahoma" pitchFamily="34" charset="0"/>
            </a:endParaRPr>
          </a:p>
        </p:txBody>
      </p:sp>
      <p:sp>
        <p:nvSpPr>
          <p:cNvPr id="18" name="Slide Number Placeholder 3">
            <a:extLst>
              <a:ext uri="{FF2B5EF4-FFF2-40B4-BE49-F238E27FC236}">
                <a16:creationId xmlns:a16="http://schemas.microsoft.com/office/drawing/2014/main" id="{7EE4A1F7-8328-4E0E-8323-C4B7154B7CC7}"/>
              </a:ext>
            </a:extLst>
          </p:cNvPr>
          <p:cNvSpPr txBox="1">
            <a:spLocks/>
          </p:cNvSpPr>
          <p:nvPr/>
        </p:nvSpPr>
        <p:spPr>
          <a:xfrm>
            <a:off x="7026922" y="6477537"/>
            <a:ext cx="2133600" cy="365125"/>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3</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51902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A7AC3-A1EA-411F-91DD-E7C71235C7C3}"/>
              </a:ext>
            </a:extLst>
          </p:cNvPr>
          <p:cNvSpPr>
            <a:spLocks noGrp="1"/>
          </p:cNvSpPr>
          <p:nvPr>
            <p:ph type="title"/>
          </p:nvPr>
        </p:nvSpPr>
        <p:spPr/>
        <p:txBody>
          <a:bodyPr/>
          <a:lstStyle/>
          <a:p>
            <a:endParaRPr lang="th-TH">
              <a:latin typeface="TH SarabunPSK" pitchFamily="34" charset="-34"/>
              <a:cs typeface="TH SarabunPSK" pitchFamily="34" charset="-34"/>
            </a:endParaRPr>
          </a:p>
        </p:txBody>
      </p:sp>
      <p:pic>
        <p:nvPicPr>
          <p:cNvPr id="6" name="Content Placeholder 5">
            <a:extLst>
              <a:ext uri="{FF2B5EF4-FFF2-40B4-BE49-F238E27FC236}">
                <a16:creationId xmlns:a16="http://schemas.microsoft.com/office/drawing/2014/main" id="{ACB512CE-878E-4549-957C-55E3C46517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0" y="393984"/>
            <a:ext cx="9139940" cy="6423347"/>
          </a:xfrm>
        </p:spPr>
      </p:pic>
      <p:sp>
        <p:nvSpPr>
          <p:cNvPr id="4" name="Slide Number Placeholder 3">
            <a:extLst>
              <a:ext uri="{FF2B5EF4-FFF2-40B4-BE49-F238E27FC236}">
                <a16:creationId xmlns:a16="http://schemas.microsoft.com/office/drawing/2014/main" id="{82E40AE9-9FCD-4F98-A007-A8BDBDDE07A6}"/>
              </a:ext>
            </a:extLst>
          </p:cNvPr>
          <p:cNvSpPr>
            <a:spLocks noGrp="1"/>
          </p:cNvSpPr>
          <p:nvPr>
            <p:ph type="sldNum" sz="quarter" idx="12"/>
          </p:nvPr>
        </p:nvSpPr>
        <p:spPr/>
        <p:txBody>
          <a:bodyPr/>
          <a:lstStyle/>
          <a:p>
            <a:pPr>
              <a:defRPr/>
            </a:pPr>
            <a:fld id="{4856286C-81C8-4A4C-AF38-4FFD3AFB53D8}" type="slidenum">
              <a:rPr lang="th-TH" smtClean="0">
                <a:latin typeface="TH SarabunPSK" pitchFamily="34" charset="-34"/>
                <a:cs typeface="TH SarabunPSK" pitchFamily="34" charset="-34"/>
              </a:rPr>
              <a:pPr>
                <a:defRPr/>
              </a:pPr>
              <a:t>4</a:t>
            </a:fld>
            <a:endParaRPr lang="th-TH" dirty="0">
              <a:latin typeface="TH SarabunPSK" pitchFamily="34" charset="-34"/>
              <a:cs typeface="TH SarabunPSK" pitchFamily="34" charset="-34"/>
            </a:endParaRPr>
          </a:p>
        </p:txBody>
      </p:sp>
      <p:sp>
        <p:nvSpPr>
          <p:cNvPr id="10" name="TextBox 9">
            <a:extLst>
              <a:ext uri="{FF2B5EF4-FFF2-40B4-BE49-F238E27FC236}">
                <a16:creationId xmlns:a16="http://schemas.microsoft.com/office/drawing/2014/main" id="{B5B5E410-2C7A-41AF-91C5-586A1F00E56F}"/>
              </a:ext>
            </a:extLst>
          </p:cNvPr>
          <p:cNvSpPr txBox="1"/>
          <p:nvPr/>
        </p:nvSpPr>
        <p:spPr>
          <a:xfrm>
            <a:off x="797276" y="771307"/>
            <a:ext cx="7527204" cy="646331"/>
          </a:xfrm>
          <a:prstGeom prst="rect">
            <a:avLst/>
          </a:prstGeom>
          <a:solidFill>
            <a:schemeClr val="bg1"/>
          </a:solidFill>
        </p:spPr>
        <p:txBody>
          <a:bodyPr wrap="square" rtlCol="0">
            <a:spAutoFit/>
          </a:bodyPr>
          <a:lstStyle/>
          <a:p>
            <a:pPr algn="ctr"/>
            <a:r>
              <a:rPr lang="en-US" sz="3600" b="1" dirty="0">
                <a:effectLst>
                  <a:outerShdw blurRad="38100" dist="38100" dir="2700000" algn="tl">
                    <a:srgbClr val="000000">
                      <a:alpha val="43137"/>
                    </a:srgbClr>
                  </a:outerShdw>
                </a:effectLst>
                <a:latin typeface="TH SarabunPSK" panose="020B0500040200020003" pitchFamily="34" charset="-34"/>
                <a:cs typeface="TH SarabunPSK" panose="020B0500040200020003" pitchFamily="34" charset="-34"/>
              </a:rPr>
              <a:t>3 Mechanisms of Water Resources Management</a:t>
            </a:r>
            <a:endParaRPr lang="th-TH" sz="3600" b="1" dirty="0">
              <a:effectLst>
                <a:outerShdw blurRad="38100" dist="38100" dir="2700000" algn="tl">
                  <a:srgbClr val="000000">
                    <a:alpha val="43137"/>
                  </a:srgbClr>
                </a:outerShdw>
              </a:effectLst>
              <a:latin typeface="TH SarabunPSK" panose="020B0500040200020003" pitchFamily="34" charset="-34"/>
              <a:cs typeface="TH SarabunPSK" panose="020B0500040200020003" pitchFamily="34" charset="-34"/>
            </a:endParaRPr>
          </a:p>
        </p:txBody>
      </p:sp>
      <p:sp>
        <p:nvSpPr>
          <p:cNvPr id="11" name="สี่เหลี่ยมผืนผ้า 22">
            <a:extLst>
              <a:ext uri="{FF2B5EF4-FFF2-40B4-BE49-F238E27FC236}">
                <a16:creationId xmlns:a16="http://schemas.microsoft.com/office/drawing/2014/main" id="{EFE862F4-AB88-48C1-AC11-B404B2430A03}"/>
              </a:ext>
            </a:extLst>
          </p:cNvPr>
          <p:cNvSpPr/>
          <p:nvPr/>
        </p:nvSpPr>
        <p:spPr>
          <a:xfrm>
            <a:off x="0" y="0"/>
            <a:ext cx="9144000" cy="691116"/>
          </a:xfrm>
          <a:prstGeom prst="rect">
            <a:avLst/>
          </a:prstGeom>
          <a:solidFill>
            <a:srgbClr val="260183"/>
          </a:solidFill>
          <a:ln w="9525">
            <a:noFill/>
            <a:miter lim="800000"/>
            <a:headEnd/>
            <a:tailEnd/>
          </a:ln>
          <a:effectLst/>
        </p:spPr>
        <p:txBody>
          <a:bodyPr lIns="121915" tIns="60957" rIns="121915" bIns="60957" anchor="ctr"/>
          <a:lstStyle/>
          <a:p>
            <a:pPr lvl="0" algn="ctr">
              <a:defRPr/>
            </a:pPr>
            <a:r>
              <a:rPr lang="en-US" sz="3600" b="1" dirty="0">
                <a:solidFill>
                  <a:prstClr val="white"/>
                </a:solidFill>
                <a:latin typeface="TH SarabunPSK" panose="020B0500040200020003" pitchFamily="34" charset="-34"/>
                <a:cs typeface="TH SarabunPSK" panose="020B0500040200020003" pitchFamily="34" charset="-34"/>
              </a:rPr>
              <a:t>Water Resources Management Mechanism</a:t>
            </a:r>
          </a:p>
        </p:txBody>
      </p:sp>
      <p:pic>
        <p:nvPicPr>
          <p:cNvPr id="7" name="รูปภาพ 9">
            <a:extLst>
              <a:ext uri="{FF2B5EF4-FFF2-40B4-BE49-F238E27FC236}">
                <a16:creationId xmlns:a16="http://schemas.microsoft.com/office/drawing/2014/main" id="{E7FD6FBF-32FD-4F6B-9274-987E42E0D1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168" y="50564"/>
            <a:ext cx="581943" cy="581943"/>
          </a:xfrm>
          <a:prstGeom prst="rect">
            <a:avLst/>
          </a:prstGeom>
        </p:spPr>
      </p:pic>
      <p:sp>
        <p:nvSpPr>
          <p:cNvPr id="9" name="Rectangle 8">
            <a:extLst>
              <a:ext uri="{FF2B5EF4-FFF2-40B4-BE49-F238E27FC236}">
                <a16:creationId xmlns:a16="http://schemas.microsoft.com/office/drawing/2014/main" id="{F1F2673B-D526-4435-9488-05957B7EAA00}"/>
              </a:ext>
            </a:extLst>
          </p:cNvPr>
          <p:cNvSpPr/>
          <p:nvPr/>
        </p:nvSpPr>
        <p:spPr>
          <a:xfrm>
            <a:off x="7629099" y="6114197"/>
            <a:ext cx="341194" cy="4691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itchFamily="34" charset="-34"/>
              <a:cs typeface="TH SarabunPSK" pitchFamily="34" charset="-34"/>
            </a:endParaRPr>
          </a:p>
        </p:txBody>
      </p:sp>
      <p:sp>
        <p:nvSpPr>
          <p:cNvPr id="3" name="กล่องข้อความ 2"/>
          <p:cNvSpPr txBox="1"/>
          <p:nvPr/>
        </p:nvSpPr>
        <p:spPr>
          <a:xfrm>
            <a:off x="349625" y="1645693"/>
            <a:ext cx="4814046" cy="461665"/>
          </a:xfrm>
          <a:prstGeom prst="rect">
            <a:avLst/>
          </a:prstGeom>
          <a:noFill/>
        </p:spPr>
        <p:txBody>
          <a:bodyPr wrap="square" rtlCol="0">
            <a:spAutoFit/>
          </a:bodyPr>
          <a:lstStyle/>
          <a:p>
            <a:r>
              <a:rPr lang="en-US" sz="2400" b="1" kern="1400" dirty="0">
                <a:ln w="0"/>
                <a:solidFill>
                  <a:schemeClr val="accent1"/>
                </a:solidFill>
                <a:effectLst>
                  <a:outerShdw blurRad="38100" dist="25400" dir="5400000" algn="ctr" rotWithShape="0">
                    <a:srgbClr val="6E747A">
                      <a:alpha val="43000"/>
                    </a:srgbClr>
                  </a:outerShdw>
                </a:effectLst>
                <a:latin typeface="Tahoma" pitchFamily="34" charset="0"/>
                <a:ea typeface="Tahoma" pitchFamily="34" charset="0"/>
                <a:cs typeface="Tahoma" pitchFamily="34" charset="0"/>
              </a:rPr>
              <a:t>Draft of Water Resources Act</a:t>
            </a:r>
            <a:endParaRPr lang="th-TH" sz="2400" b="1" kern="1400" dirty="0">
              <a:ln w="0"/>
              <a:solidFill>
                <a:schemeClr val="accent1"/>
              </a:solidFill>
              <a:effectLst>
                <a:outerShdw blurRad="38100" dist="25400" dir="5400000" algn="ctr" rotWithShape="0">
                  <a:srgbClr val="6E747A">
                    <a:alpha val="43000"/>
                  </a:srgbClr>
                </a:outerShdw>
              </a:effectLst>
              <a:latin typeface="Tahoma" pitchFamily="34" charset="0"/>
              <a:ea typeface="Tahoma" pitchFamily="34" charset="0"/>
              <a:cs typeface="Tahoma" pitchFamily="34" charset="0"/>
            </a:endParaRPr>
          </a:p>
        </p:txBody>
      </p:sp>
      <p:sp>
        <p:nvSpPr>
          <p:cNvPr id="5" name="สี่เหลี่ยมผืนผ้า 4"/>
          <p:cNvSpPr/>
          <p:nvPr/>
        </p:nvSpPr>
        <p:spPr>
          <a:xfrm>
            <a:off x="5031739" y="2154268"/>
            <a:ext cx="3950093" cy="707886"/>
          </a:xfrm>
          <a:prstGeom prst="rect">
            <a:avLst/>
          </a:prstGeom>
        </p:spPr>
        <p:txBody>
          <a:bodyPr wrap="square">
            <a:spAutoFit/>
          </a:bodyPr>
          <a:lstStyle/>
          <a:p>
            <a:pPr lvl="0" algn="ctr"/>
            <a:r>
              <a:rPr lang="en-US" sz="2000" b="1" kern="1400" dirty="0">
                <a:ln w="0"/>
                <a:solidFill>
                  <a:srgbClr val="4F81BD"/>
                </a:solidFill>
                <a:effectLst>
                  <a:outerShdw blurRad="38100" dist="25400" dir="5400000" algn="ctr" rotWithShape="0">
                    <a:srgbClr val="6E747A">
                      <a:alpha val="43000"/>
                    </a:srgbClr>
                  </a:outerShdw>
                </a:effectLst>
                <a:latin typeface="Tahoma" pitchFamily="34" charset="0"/>
                <a:ea typeface="Tahoma" pitchFamily="34" charset="0"/>
                <a:cs typeface="Tahoma" pitchFamily="34" charset="0"/>
              </a:rPr>
              <a:t>The National Water Resources Committee</a:t>
            </a:r>
            <a:endParaRPr lang="th-TH" sz="2000" b="1" kern="1400" dirty="0">
              <a:ln w="0"/>
              <a:solidFill>
                <a:srgbClr val="4F81BD"/>
              </a:solidFill>
              <a:effectLst>
                <a:outerShdw blurRad="38100" dist="25400" dir="5400000" algn="ctr" rotWithShape="0">
                  <a:srgbClr val="6E747A">
                    <a:alpha val="43000"/>
                  </a:srgbClr>
                </a:outerShdw>
              </a:effectLst>
              <a:latin typeface="Tahoma" pitchFamily="34" charset="0"/>
              <a:ea typeface="Tahoma" pitchFamily="34" charset="0"/>
              <a:cs typeface="Tahoma" pitchFamily="34" charset="0"/>
            </a:endParaRPr>
          </a:p>
        </p:txBody>
      </p:sp>
      <p:sp>
        <p:nvSpPr>
          <p:cNvPr id="8" name="สี่เหลี่ยมผืนผ้า 7"/>
          <p:cNvSpPr/>
          <p:nvPr/>
        </p:nvSpPr>
        <p:spPr>
          <a:xfrm>
            <a:off x="4056933" y="5252213"/>
            <a:ext cx="5154304" cy="400110"/>
          </a:xfrm>
          <a:prstGeom prst="rect">
            <a:avLst/>
          </a:prstGeom>
        </p:spPr>
        <p:txBody>
          <a:bodyPr wrap="square">
            <a:spAutoFit/>
          </a:bodyPr>
          <a:lstStyle/>
          <a:p>
            <a:pPr lvl="0"/>
            <a:r>
              <a:rPr lang="en-US" sz="2000" b="1" kern="1400" dirty="0">
                <a:ln w="0"/>
                <a:solidFill>
                  <a:srgbClr val="4F81BD"/>
                </a:solidFill>
                <a:effectLst>
                  <a:outerShdw blurRad="38100" dist="25400" dir="5400000" algn="ctr" rotWithShape="0">
                    <a:srgbClr val="6E747A">
                      <a:alpha val="43000"/>
                    </a:srgbClr>
                  </a:outerShdw>
                </a:effectLst>
                <a:latin typeface="Tahoma" pitchFamily="34" charset="0"/>
                <a:ea typeface="Tahoma" pitchFamily="34" charset="0"/>
                <a:cs typeface="Tahoma" pitchFamily="34" charset="0"/>
              </a:rPr>
              <a:t>Office of the National Water Resources</a:t>
            </a:r>
            <a:endParaRPr lang="th-TH" sz="2000" b="1" kern="1400" dirty="0">
              <a:ln w="0"/>
              <a:solidFill>
                <a:srgbClr val="4F81BD"/>
              </a:solidFill>
              <a:effectLst>
                <a:outerShdw blurRad="38100" dist="25400" dir="5400000" algn="ctr" rotWithShape="0">
                  <a:srgbClr val="6E747A">
                    <a:alpha val="43000"/>
                  </a:srgbClr>
                </a:outerShdw>
              </a:effectLst>
              <a:latin typeface="Tahoma" pitchFamily="34" charset="0"/>
              <a:ea typeface="Tahoma" pitchFamily="34" charset="0"/>
              <a:cs typeface="Tahoma" pitchFamily="34" charset="0"/>
            </a:endParaRPr>
          </a:p>
        </p:txBody>
      </p:sp>
      <p:sp>
        <p:nvSpPr>
          <p:cNvPr id="13" name="สี่เหลี่ยมผืนผ้า 12"/>
          <p:cNvSpPr/>
          <p:nvPr/>
        </p:nvSpPr>
        <p:spPr>
          <a:xfrm>
            <a:off x="65481" y="5996586"/>
            <a:ext cx="7172156" cy="461665"/>
          </a:xfrm>
          <a:prstGeom prst="rect">
            <a:avLst/>
          </a:prstGeom>
        </p:spPr>
        <p:txBody>
          <a:bodyPr wrap="none">
            <a:spAutoFit/>
          </a:bodyPr>
          <a:lstStyle/>
          <a:p>
            <a:pPr lvl="0"/>
            <a:r>
              <a:rPr lang="en-US" sz="2400" b="1" kern="1400" dirty="0">
                <a:ln w="0"/>
                <a:solidFill>
                  <a:srgbClr val="4F81BD"/>
                </a:solidFill>
                <a:effectLst>
                  <a:outerShdw blurRad="38100" dist="25400" dir="5400000" algn="ctr" rotWithShape="0">
                    <a:srgbClr val="6E747A">
                      <a:alpha val="43000"/>
                    </a:srgbClr>
                  </a:outerShdw>
                </a:effectLst>
                <a:latin typeface="Tahoma" pitchFamily="34" charset="0"/>
                <a:ea typeface="Tahoma" pitchFamily="34" charset="0"/>
                <a:cs typeface="Tahoma" pitchFamily="34" charset="0"/>
              </a:rPr>
              <a:t>Water Resources Management Strategic Plan</a:t>
            </a:r>
            <a:endParaRPr lang="th-TH" sz="2400" b="1" kern="1400" dirty="0">
              <a:ln w="0"/>
              <a:solidFill>
                <a:srgbClr val="4F81BD"/>
              </a:solidFill>
              <a:effectLst>
                <a:outerShdw blurRad="38100" dist="25400" dir="5400000" algn="ctr" rotWithShape="0">
                  <a:srgbClr val="6E747A">
                    <a:alpha val="43000"/>
                  </a:srgbClr>
                </a:outerShdw>
              </a:effectLst>
              <a:latin typeface="Tahoma" pitchFamily="34" charset="0"/>
              <a:ea typeface="Tahoma" pitchFamily="34" charset="0"/>
              <a:cs typeface="Tahoma" pitchFamily="34" charset="0"/>
            </a:endParaRPr>
          </a:p>
        </p:txBody>
      </p:sp>
      <p:sp>
        <p:nvSpPr>
          <p:cNvPr id="14" name="Slide Number Placeholder 3">
            <a:extLst>
              <a:ext uri="{FF2B5EF4-FFF2-40B4-BE49-F238E27FC236}">
                <a16:creationId xmlns:a16="http://schemas.microsoft.com/office/drawing/2014/main" id="{D2B27EA3-CD6B-4A33-8362-B03D57F771B4}"/>
              </a:ext>
            </a:extLst>
          </p:cNvPr>
          <p:cNvSpPr txBox="1">
            <a:spLocks/>
          </p:cNvSpPr>
          <p:nvPr/>
        </p:nvSpPr>
        <p:spPr>
          <a:xfrm>
            <a:off x="7026922" y="6477537"/>
            <a:ext cx="2133600" cy="365125"/>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4</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pic>
        <p:nvPicPr>
          <p:cNvPr id="16" name="Picture 15">
            <a:extLst>
              <a:ext uri="{FF2B5EF4-FFF2-40B4-BE49-F238E27FC236}">
                <a16:creationId xmlns:a16="http://schemas.microsoft.com/office/drawing/2014/main" id="{F0BA833E-404C-41D6-87C2-F23B7447F3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276536" y="-73177"/>
            <a:ext cx="883986" cy="888694"/>
          </a:xfrm>
          <a:prstGeom prst="rect">
            <a:avLst/>
          </a:prstGeom>
        </p:spPr>
      </p:pic>
    </p:spTree>
    <p:extLst>
      <p:ext uri="{BB962C8B-B14F-4D97-AF65-F5344CB8AC3E}">
        <p14:creationId xmlns:p14="http://schemas.microsoft.com/office/powerpoint/2010/main" val="271884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กลุ่ม 109"/>
          <p:cNvGrpSpPr/>
          <p:nvPr/>
        </p:nvGrpSpPr>
        <p:grpSpPr>
          <a:xfrm>
            <a:off x="119694" y="798691"/>
            <a:ext cx="9024306" cy="5871050"/>
            <a:chOff x="119694" y="142852"/>
            <a:chExt cx="9024306" cy="5820638"/>
          </a:xfrm>
        </p:grpSpPr>
        <p:sp>
          <p:nvSpPr>
            <p:cNvPr id="6" name="TextBox 5"/>
            <p:cNvSpPr txBox="1"/>
            <p:nvPr/>
          </p:nvSpPr>
          <p:spPr>
            <a:xfrm>
              <a:off x="571472" y="5104827"/>
              <a:ext cx="2714645" cy="701808"/>
            </a:xfrm>
            <a:prstGeom prst="rect">
              <a:avLst/>
            </a:prstGeom>
            <a:noFill/>
          </p:spPr>
          <p:txBody>
            <a:bodyPr wrap="square" rtlCol="0">
              <a:spAutoFit/>
            </a:bodyPr>
            <a:lstStyle/>
            <a:p>
              <a:pPr lvl="0"/>
              <a:r>
                <a:rPr lang="en-US" sz="2000" b="1" dirty="0">
                  <a:solidFill>
                    <a:srgbClr val="00B050"/>
                  </a:solidFill>
                  <a:latin typeface="Tahoma" pitchFamily="34" charset="0"/>
                  <a:ea typeface="Tahoma" pitchFamily="34" charset="0"/>
                  <a:cs typeface="Tahoma" pitchFamily="34" charset="0"/>
                </a:rPr>
                <a:t>Water Management for Consumption</a:t>
              </a:r>
            </a:p>
          </p:txBody>
        </p:sp>
        <p:pic>
          <p:nvPicPr>
            <p:cNvPr id="7" name="รูปภาพ 6" descr="sample_watershed_large.jpg"/>
            <p:cNvPicPr>
              <a:picLocks noChangeAspect="1"/>
            </p:cNvPicPr>
            <p:nvPr/>
          </p:nvPicPr>
          <p:blipFill>
            <a:blip r:embed="rId2" cstate="print">
              <a:clrChange>
                <a:clrFrom>
                  <a:srgbClr val="FFFFFF"/>
                </a:clrFrom>
                <a:clrTo>
                  <a:srgbClr val="FFFFFF">
                    <a:alpha val="0"/>
                  </a:srgbClr>
                </a:clrTo>
              </a:clrChange>
            </a:blip>
            <a:stretch>
              <a:fillRect/>
            </a:stretch>
          </p:blipFill>
          <p:spPr>
            <a:xfrm>
              <a:off x="944009" y="776207"/>
              <a:ext cx="6786610" cy="5074027"/>
            </a:xfrm>
            <a:prstGeom prst="rect">
              <a:avLst/>
            </a:prstGeom>
          </p:spPr>
        </p:pic>
        <p:cxnSp>
          <p:nvCxnSpPr>
            <p:cNvPr id="8" name="ตัวเชื่อมต่อหักมุม 7"/>
            <p:cNvCxnSpPr/>
            <p:nvPr/>
          </p:nvCxnSpPr>
          <p:spPr>
            <a:xfrm rot="10800000" flipV="1">
              <a:off x="785786" y="3857628"/>
              <a:ext cx="2214578" cy="1214446"/>
            </a:xfrm>
            <a:prstGeom prst="bentConnector3">
              <a:avLst>
                <a:gd name="adj1" fmla="val 50000"/>
              </a:avLst>
            </a:prstGeom>
            <a:ln w="19050">
              <a:solidFill>
                <a:srgbClr val="00B050"/>
              </a:solidFill>
              <a:prstDash val="sysDash"/>
              <a:headEnd type="oval" w="med" len="med"/>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5" name="Picture 9" descr="ผลการค้นหารูปภาพสำหรับ tap water icon"/>
            <p:cNvPicPr>
              <a:picLocks noChangeAspect="1" noChangeArrowheads="1"/>
            </p:cNvPicPr>
            <p:nvPr/>
          </p:nvPicPr>
          <p:blipFill>
            <a:blip r:embed="rId3" cstate="print">
              <a:duotone>
                <a:prstClr val="black"/>
                <a:schemeClr val="bg1">
                  <a:lumMod val="65000"/>
                  <a:tint val="45000"/>
                  <a:satMod val="400000"/>
                </a:schemeClr>
              </a:duotone>
            </a:blip>
            <a:srcRect/>
            <a:stretch>
              <a:fillRect/>
            </a:stretch>
          </p:blipFill>
          <p:spPr bwMode="auto">
            <a:xfrm>
              <a:off x="142844" y="4869335"/>
              <a:ext cx="571504" cy="571504"/>
            </a:xfrm>
            <a:prstGeom prst="rect">
              <a:avLst/>
            </a:prstGeom>
            <a:noFill/>
          </p:spPr>
        </p:pic>
        <p:pic>
          <p:nvPicPr>
            <p:cNvPr id="16" name="Picture 11" descr="ผลการค้นหารูปภาพสำหรับ production icon"/>
            <p:cNvPicPr>
              <a:picLocks noChangeAspect="1" noChangeArrowheads="1"/>
            </p:cNvPicPr>
            <p:nvPr/>
          </p:nvPicPr>
          <p:blipFill>
            <a:blip r:embed="rId4" cstate="print">
              <a:clrChange>
                <a:clrFrom>
                  <a:srgbClr val="7F7F7F">
                    <a:alpha val="784"/>
                  </a:srgbClr>
                </a:clrFrom>
                <a:clrTo>
                  <a:srgbClr val="7F7F7F">
                    <a:alpha val="0"/>
                  </a:srgbClr>
                </a:clrTo>
              </a:clrChange>
              <a:duotone>
                <a:prstClr val="black"/>
                <a:schemeClr val="tx1">
                  <a:tint val="45000"/>
                  <a:satMod val="400000"/>
                </a:schemeClr>
              </a:duotone>
            </a:blip>
            <a:srcRect/>
            <a:stretch>
              <a:fillRect/>
            </a:stretch>
          </p:blipFill>
          <p:spPr bwMode="auto">
            <a:xfrm>
              <a:off x="2857488" y="142852"/>
              <a:ext cx="675666" cy="675666"/>
            </a:xfrm>
            <a:prstGeom prst="rect">
              <a:avLst/>
            </a:prstGeom>
            <a:noFill/>
          </p:spPr>
        </p:pic>
        <p:sp>
          <p:nvSpPr>
            <p:cNvPr id="17" name="TextBox 16"/>
            <p:cNvSpPr txBox="1"/>
            <p:nvPr/>
          </p:nvSpPr>
          <p:spPr>
            <a:xfrm>
              <a:off x="3457084" y="392432"/>
              <a:ext cx="3000397" cy="1312075"/>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latin typeface="Tahoma" pitchFamily="34" charset="0"/>
                  <a:ea typeface="Tahoma" pitchFamily="34" charset="0"/>
                  <a:cs typeface="Tahoma" pitchFamily="34" charset="0"/>
                </a:rPr>
                <a:t>Creation for </a:t>
              </a:r>
            </a:p>
            <a:p>
              <a:r>
                <a:rPr lang="en-US" sz="2000" b="1" dirty="0">
                  <a:effectLst>
                    <a:outerShdw blurRad="38100" dist="38100" dir="2700000" algn="tl">
                      <a:srgbClr val="000000">
                        <a:alpha val="43137"/>
                      </a:srgbClr>
                    </a:outerShdw>
                  </a:effectLst>
                  <a:latin typeface="Tahoma" pitchFamily="34" charset="0"/>
                  <a:ea typeface="Tahoma" pitchFamily="34" charset="0"/>
                  <a:cs typeface="Tahoma" pitchFamily="34" charset="0"/>
                </a:rPr>
                <a:t>Water Security for Production</a:t>
              </a:r>
            </a:p>
            <a:p>
              <a:r>
                <a:rPr lang="en-US" sz="2000" b="1" dirty="0">
                  <a:effectLst>
                    <a:outerShdw blurRad="38100" dist="38100" dir="2700000" algn="tl">
                      <a:srgbClr val="000000">
                        <a:alpha val="43137"/>
                      </a:srgbClr>
                    </a:outerShdw>
                  </a:effectLst>
                  <a:latin typeface="Tahoma" pitchFamily="34" charset="0"/>
                  <a:ea typeface="Tahoma" pitchFamily="34" charset="0"/>
                  <a:cs typeface="Tahoma" pitchFamily="34" charset="0"/>
                </a:rPr>
                <a:t>(Agri. + Ind.)</a:t>
              </a:r>
            </a:p>
          </p:txBody>
        </p:sp>
        <p:pic>
          <p:nvPicPr>
            <p:cNvPr id="29" name="Picture 23" descr="ผลการค้นหารูปภาพสำหรับ flood icon"/>
            <p:cNvPicPr>
              <a:picLocks noChangeAspect="1" noChangeArrowheads="1"/>
            </p:cNvPicPr>
            <p:nvPr/>
          </p:nvPicPr>
          <p:blipFill>
            <a:blip r:embed="rId5" cstate="print"/>
            <a:srcRect/>
            <a:stretch>
              <a:fillRect/>
            </a:stretch>
          </p:blipFill>
          <p:spPr bwMode="auto">
            <a:xfrm>
              <a:off x="3571868" y="5429264"/>
              <a:ext cx="534226" cy="534226"/>
            </a:xfrm>
            <a:prstGeom prst="rect">
              <a:avLst/>
            </a:prstGeom>
            <a:noFill/>
          </p:spPr>
        </p:pic>
        <p:cxnSp>
          <p:nvCxnSpPr>
            <p:cNvPr id="37" name="ตัวเชื่อมต่อหักมุม 36"/>
            <p:cNvCxnSpPr/>
            <p:nvPr/>
          </p:nvCxnSpPr>
          <p:spPr>
            <a:xfrm rot="10800000" flipV="1">
              <a:off x="4000497" y="4286256"/>
              <a:ext cx="1285884" cy="1214446"/>
            </a:xfrm>
            <a:prstGeom prst="bentConnector3">
              <a:avLst>
                <a:gd name="adj1" fmla="val 50000"/>
              </a:avLst>
            </a:prstGeom>
            <a:ln w="19050">
              <a:solidFill>
                <a:srgbClr val="FF3399"/>
              </a:solidFill>
              <a:prstDash val="sysDash"/>
              <a:headEnd type="oval" w="med" len="med"/>
              <a:tailEnd type="oval" w="med" len="med"/>
            </a:ln>
            <a:effectLst>
              <a:glow rad="63500">
                <a:schemeClr val="accent2">
                  <a:lumMod val="40000"/>
                  <a:lumOff val="60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099505" y="5515594"/>
              <a:ext cx="2919859" cy="396674"/>
            </a:xfrm>
            <a:prstGeom prst="rect">
              <a:avLst/>
            </a:prstGeom>
            <a:noFill/>
          </p:spPr>
          <p:txBody>
            <a:bodyPr wrap="square" rtlCol="0">
              <a:spAutoFit/>
            </a:bodyPr>
            <a:lstStyle/>
            <a:p>
              <a:r>
                <a:rPr lang="en-US" sz="2000" b="1" dirty="0">
                  <a:solidFill>
                    <a:srgbClr val="FF40FF"/>
                  </a:solidFill>
                  <a:latin typeface="Tahoma" pitchFamily="34" charset="0"/>
                  <a:ea typeface="Tahoma" pitchFamily="34" charset="0"/>
                  <a:cs typeface="Tahoma" pitchFamily="34" charset="0"/>
                </a:rPr>
                <a:t>Flood Management</a:t>
              </a:r>
            </a:p>
          </p:txBody>
        </p:sp>
        <p:cxnSp>
          <p:nvCxnSpPr>
            <p:cNvPr id="41" name="ตัวเชื่อมต่อหักมุม 40"/>
            <p:cNvCxnSpPr/>
            <p:nvPr/>
          </p:nvCxnSpPr>
          <p:spPr>
            <a:xfrm>
              <a:off x="3143240" y="1357298"/>
              <a:ext cx="1285884" cy="1000132"/>
            </a:xfrm>
            <a:prstGeom prst="bentConnector3">
              <a:avLst>
                <a:gd name="adj1" fmla="val 28759"/>
              </a:avLst>
            </a:prstGeom>
            <a:ln w="19050">
              <a:solidFill>
                <a:srgbClr val="9E7800"/>
              </a:solidFill>
              <a:prstDash val="sysDash"/>
              <a:headEnd type="oval" w="med" len="med"/>
              <a:tailEnd type="oval" w="med" len="med"/>
            </a:ln>
            <a:effectLst>
              <a:glow rad="63500">
                <a:schemeClr val="accent6">
                  <a:lumMod val="40000"/>
                  <a:lumOff val="60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5" name="ตัวเชื่อมต่อหักมุม 44"/>
            <p:cNvCxnSpPr/>
            <p:nvPr/>
          </p:nvCxnSpPr>
          <p:spPr>
            <a:xfrm rot="5400000">
              <a:off x="5107785" y="1750207"/>
              <a:ext cx="1785950" cy="1000132"/>
            </a:xfrm>
            <a:prstGeom prst="bentConnector3">
              <a:avLst>
                <a:gd name="adj1" fmla="val 50000"/>
              </a:avLst>
            </a:prstGeom>
            <a:ln w="19050">
              <a:solidFill>
                <a:srgbClr val="7030A0"/>
              </a:solidFill>
              <a:prstDash val="sysDash"/>
              <a:headEnd type="oval" w="med" len="med"/>
              <a:tailEnd type="oval" w="med" len="med"/>
            </a:ln>
            <a:effectLst>
              <a:glow rad="63500">
                <a:srgbClr val="7030A0">
                  <a:alpha val="40000"/>
                </a:srgbClr>
              </a:glow>
            </a:effectLst>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715172" y="428604"/>
              <a:ext cx="2357422" cy="701808"/>
            </a:xfrm>
            <a:prstGeom prst="rect">
              <a:avLst/>
            </a:prstGeom>
            <a:noFill/>
          </p:spPr>
          <p:txBody>
            <a:bodyPr wrap="square" rtlCol="0">
              <a:spAutoFit/>
            </a:bodyPr>
            <a:lstStyle/>
            <a:p>
              <a:r>
                <a:rPr lang="en-US" sz="2000" b="1" dirty="0">
                  <a:solidFill>
                    <a:srgbClr val="7030A0"/>
                  </a:solidFill>
                  <a:latin typeface="Tahoma" pitchFamily="34" charset="0"/>
                  <a:ea typeface="Tahoma" pitchFamily="34" charset="0"/>
                  <a:cs typeface="Tahoma" pitchFamily="34" charset="0"/>
                </a:rPr>
                <a:t>Water Quality Management</a:t>
              </a:r>
            </a:p>
          </p:txBody>
        </p:sp>
        <p:pic>
          <p:nvPicPr>
            <p:cNvPr id="48" name="Picture 29" descr="ผลการค้นหารูปภาพสำหรับ water quality icon"/>
            <p:cNvPicPr>
              <a:picLocks noChangeAspect="1" noChangeArrowheads="1"/>
            </p:cNvPicPr>
            <p:nvPr/>
          </p:nvPicPr>
          <p:blipFill>
            <a:blip r:embed="rId6" cstate="print"/>
            <a:srcRect/>
            <a:stretch>
              <a:fillRect/>
            </a:stretch>
          </p:blipFill>
          <p:spPr bwMode="auto">
            <a:xfrm>
              <a:off x="6215074" y="357166"/>
              <a:ext cx="500066" cy="500066"/>
            </a:xfrm>
            <a:prstGeom prst="rect">
              <a:avLst/>
            </a:prstGeom>
            <a:noFill/>
          </p:spPr>
        </p:pic>
        <p:cxnSp>
          <p:nvCxnSpPr>
            <p:cNvPr id="59" name="ตัวเชื่อมต่อหักมุม 58"/>
            <p:cNvCxnSpPr/>
            <p:nvPr/>
          </p:nvCxnSpPr>
          <p:spPr>
            <a:xfrm>
              <a:off x="500034" y="785794"/>
              <a:ext cx="1928826" cy="1785950"/>
            </a:xfrm>
            <a:prstGeom prst="bentConnector3">
              <a:avLst>
                <a:gd name="adj1" fmla="val -14810"/>
              </a:avLst>
            </a:prstGeom>
            <a:ln w="19050">
              <a:solidFill>
                <a:srgbClr val="0070C0"/>
              </a:solidFill>
              <a:prstDash val="sysDash"/>
              <a:headEnd type="oval" w="med" len="med"/>
              <a:tailEnd type="oval" w="med" len="med"/>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67" name="Picture 43" descr="ผลการค้นหารูปภาพสำหรับ forest icon"/>
            <p:cNvPicPr>
              <a:picLocks noChangeAspect="1" noChangeArrowheads="1"/>
            </p:cNvPicPr>
            <p:nvPr/>
          </p:nvPicPr>
          <p:blipFill>
            <a:blip r:embed="rId7" cstate="print">
              <a:clrChange>
                <a:clrFrom>
                  <a:srgbClr val="000000">
                    <a:alpha val="0"/>
                  </a:srgbClr>
                </a:clrFrom>
                <a:clrTo>
                  <a:srgbClr val="000000">
                    <a:alpha val="0"/>
                  </a:srgbClr>
                </a:clrTo>
              </a:clrChange>
            </a:blip>
            <a:srcRect/>
            <a:stretch>
              <a:fillRect/>
            </a:stretch>
          </p:blipFill>
          <p:spPr bwMode="auto">
            <a:xfrm>
              <a:off x="583047" y="204703"/>
              <a:ext cx="571504" cy="571504"/>
            </a:xfrm>
            <a:prstGeom prst="rect">
              <a:avLst/>
            </a:prstGeom>
            <a:noFill/>
          </p:spPr>
        </p:pic>
        <p:sp>
          <p:nvSpPr>
            <p:cNvPr id="68" name="TextBox 67"/>
            <p:cNvSpPr txBox="1"/>
            <p:nvPr/>
          </p:nvSpPr>
          <p:spPr>
            <a:xfrm>
              <a:off x="428628" y="714356"/>
              <a:ext cx="2428860" cy="1312075"/>
            </a:xfrm>
            <a:prstGeom prst="rect">
              <a:avLst/>
            </a:prstGeom>
            <a:noFill/>
          </p:spPr>
          <p:txBody>
            <a:bodyPr wrap="square" rtlCol="0">
              <a:spAutoFit/>
            </a:bodyPr>
            <a:lstStyle/>
            <a:p>
              <a:r>
                <a:rPr lang="en-US" sz="2000" b="1" dirty="0">
                  <a:solidFill>
                    <a:srgbClr val="0070C0"/>
                  </a:solidFill>
                  <a:latin typeface="Tahoma" pitchFamily="34" charset="0"/>
                  <a:ea typeface="Tahoma" pitchFamily="34" charset="0"/>
                  <a:cs typeface="Tahoma" pitchFamily="34" charset="0"/>
                </a:rPr>
                <a:t>Upstream Forest Conservation and Soil Erosion Prevention</a:t>
              </a:r>
            </a:p>
          </p:txBody>
        </p:sp>
        <p:cxnSp>
          <p:nvCxnSpPr>
            <p:cNvPr id="77" name="ตัวเชื่อมต่อหักมุม 76"/>
            <p:cNvCxnSpPr/>
            <p:nvPr/>
          </p:nvCxnSpPr>
          <p:spPr>
            <a:xfrm rot="16200000" flipV="1">
              <a:off x="6893735" y="3036091"/>
              <a:ext cx="1785950" cy="1285884"/>
            </a:xfrm>
            <a:prstGeom prst="bentConnector3">
              <a:avLst>
                <a:gd name="adj1" fmla="val 50000"/>
              </a:avLst>
            </a:prstGeom>
            <a:ln w="19050">
              <a:solidFill>
                <a:srgbClr val="FF0000"/>
              </a:solidFill>
              <a:prstDash val="sysDash"/>
              <a:headEnd type="oval" w="med" len="med"/>
              <a:tailEnd type="oval"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786578" y="5000636"/>
              <a:ext cx="2357422" cy="701808"/>
            </a:xfrm>
            <a:prstGeom prst="rect">
              <a:avLst/>
            </a:prstGeom>
            <a:noFill/>
          </p:spPr>
          <p:txBody>
            <a:bodyPr wrap="square" rtlCol="0">
              <a:spAutoFit/>
            </a:bodyPr>
            <a:lstStyle/>
            <a:p>
              <a:pPr algn="ctr"/>
              <a:r>
                <a:rPr lang="en-US" sz="2000" b="1" dirty="0">
                  <a:solidFill>
                    <a:srgbClr val="FF0000"/>
                  </a:solidFill>
                  <a:latin typeface="Tahoma" pitchFamily="34" charset="0"/>
                  <a:ea typeface="Tahoma" pitchFamily="34" charset="0"/>
                  <a:cs typeface="Tahoma" pitchFamily="34" charset="0"/>
                </a:rPr>
                <a:t>Administrative Management</a:t>
              </a:r>
            </a:p>
          </p:txBody>
        </p:sp>
        <p:pic>
          <p:nvPicPr>
            <p:cNvPr id="81" name="Picture 45" descr="รูปภาพที่เกี่ยวข้อง"/>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7786710" y="4643446"/>
              <a:ext cx="422959" cy="422960"/>
            </a:xfrm>
            <a:prstGeom prst="rect">
              <a:avLst/>
            </a:prstGeom>
            <a:noFill/>
          </p:spPr>
        </p:pic>
        <p:pic>
          <p:nvPicPr>
            <p:cNvPr id="95" name="Picture 2" descr="รูปภาพที่เกี่ยวข้อง"/>
            <p:cNvPicPr>
              <a:picLocks noChangeAspect="1" noChangeArrowheads="1"/>
            </p:cNvPicPr>
            <p:nvPr/>
          </p:nvPicPr>
          <p:blipFill>
            <a:blip r:embed="rId9" cstate="print">
              <a:clrChange>
                <a:clrFrom>
                  <a:srgbClr val="FFFFFF"/>
                </a:clrFrom>
                <a:clrTo>
                  <a:srgbClr val="FFFFFF">
                    <a:alpha val="0"/>
                  </a:srgbClr>
                </a:clrTo>
              </a:clrChange>
            </a:blip>
            <a:srcRect l="2564" t="50000" r="78205" b="-1"/>
            <a:stretch>
              <a:fillRect/>
            </a:stretch>
          </p:blipFill>
          <p:spPr bwMode="auto">
            <a:xfrm>
              <a:off x="8215338" y="4643446"/>
              <a:ext cx="443944" cy="473541"/>
            </a:xfrm>
            <a:prstGeom prst="rect">
              <a:avLst/>
            </a:prstGeom>
            <a:noFill/>
          </p:spPr>
        </p:pic>
        <p:pic>
          <p:nvPicPr>
            <p:cNvPr id="96" name="Picture 2" descr="รูปภาพที่เกี่ยวข้อง"/>
            <p:cNvPicPr>
              <a:picLocks noChangeAspect="1" noChangeArrowheads="1"/>
            </p:cNvPicPr>
            <p:nvPr/>
          </p:nvPicPr>
          <p:blipFill>
            <a:blip r:embed="rId10" cstate="print">
              <a:clrChange>
                <a:clrFrom>
                  <a:srgbClr val="FEFEFE"/>
                </a:clrFrom>
                <a:clrTo>
                  <a:srgbClr val="FEFEFE">
                    <a:alpha val="0"/>
                  </a:srgbClr>
                </a:clrTo>
              </a:clrChange>
            </a:blip>
            <a:srcRect l="79488" t="6250" r="2563" b="50000"/>
            <a:stretch>
              <a:fillRect/>
            </a:stretch>
          </p:blipFill>
          <p:spPr bwMode="auto">
            <a:xfrm>
              <a:off x="142844" y="285728"/>
              <a:ext cx="428628" cy="428628"/>
            </a:xfrm>
            <a:prstGeom prst="rect">
              <a:avLst/>
            </a:prstGeom>
            <a:noFill/>
          </p:spPr>
        </p:pic>
        <p:pic>
          <p:nvPicPr>
            <p:cNvPr id="97" name="Picture 2" descr="รูปภาพที่เกี่ยวข้อง"/>
            <p:cNvPicPr>
              <a:picLocks noChangeAspect="1" noChangeArrowheads="1"/>
            </p:cNvPicPr>
            <p:nvPr/>
          </p:nvPicPr>
          <p:blipFill>
            <a:blip r:embed="rId11" cstate="print">
              <a:clrChange>
                <a:clrFrom>
                  <a:srgbClr val="FFFFFF"/>
                </a:clrFrom>
                <a:clrTo>
                  <a:srgbClr val="FFFFFF">
                    <a:alpha val="0"/>
                  </a:srgbClr>
                </a:clrTo>
              </a:clrChange>
            </a:blip>
            <a:srcRect l="59744" t="5000" r="21025" b="51250"/>
            <a:stretch>
              <a:fillRect/>
            </a:stretch>
          </p:blipFill>
          <p:spPr bwMode="auto">
            <a:xfrm>
              <a:off x="6226949" y="869107"/>
              <a:ext cx="428660" cy="400083"/>
            </a:xfrm>
            <a:prstGeom prst="rect">
              <a:avLst/>
            </a:prstGeom>
            <a:noFill/>
          </p:spPr>
        </p:pic>
        <p:pic>
          <p:nvPicPr>
            <p:cNvPr id="98" name="Picture 2" descr="รูปภาพที่เกี่ยวข้อง"/>
            <p:cNvPicPr>
              <a:picLocks noChangeAspect="1" noChangeArrowheads="1"/>
            </p:cNvPicPr>
            <p:nvPr/>
          </p:nvPicPr>
          <p:blipFill>
            <a:blip r:embed="rId10" cstate="print">
              <a:clrChange>
                <a:clrFrom>
                  <a:srgbClr val="FFFFFF"/>
                </a:clrFrom>
                <a:clrTo>
                  <a:srgbClr val="FFFFFF">
                    <a:alpha val="0"/>
                  </a:srgbClr>
                </a:clrTo>
              </a:clrChange>
            </a:blip>
            <a:srcRect l="41624" t="4584" r="40427" b="51666"/>
            <a:stretch>
              <a:fillRect/>
            </a:stretch>
          </p:blipFill>
          <p:spPr bwMode="auto">
            <a:xfrm>
              <a:off x="3607538" y="5039097"/>
              <a:ext cx="428660" cy="428660"/>
            </a:xfrm>
            <a:prstGeom prst="rect">
              <a:avLst/>
            </a:prstGeom>
            <a:noFill/>
          </p:spPr>
        </p:pic>
        <p:pic>
          <p:nvPicPr>
            <p:cNvPr id="99" name="Picture 2" descr="รูปภาพที่เกี่ยวข้อง"/>
            <p:cNvPicPr>
              <a:picLocks noChangeAspect="1" noChangeArrowheads="1"/>
            </p:cNvPicPr>
            <p:nvPr/>
          </p:nvPicPr>
          <p:blipFill>
            <a:blip r:embed="rId11" cstate="print">
              <a:clrChange>
                <a:clrFrom>
                  <a:srgbClr val="FFFFFF"/>
                </a:clrFrom>
                <a:clrTo>
                  <a:srgbClr val="FFFFFF">
                    <a:alpha val="0"/>
                  </a:srgbClr>
                </a:clrTo>
              </a:clrChange>
            </a:blip>
            <a:srcRect l="20940" t="4167" r="59829" b="52083"/>
            <a:stretch>
              <a:fillRect/>
            </a:stretch>
          </p:blipFill>
          <p:spPr bwMode="auto">
            <a:xfrm>
              <a:off x="2893207" y="869137"/>
              <a:ext cx="428628" cy="400053"/>
            </a:xfrm>
            <a:prstGeom prst="rect">
              <a:avLst/>
            </a:prstGeom>
            <a:noFill/>
          </p:spPr>
        </p:pic>
        <p:pic>
          <p:nvPicPr>
            <p:cNvPr id="101" name="Picture 2" descr="รูปภาพที่เกี่ยวข้อง"/>
            <p:cNvPicPr>
              <a:picLocks noChangeAspect="1" noChangeArrowheads="1"/>
            </p:cNvPicPr>
            <p:nvPr/>
          </p:nvPicPr>
          <p:blipFill>
            <a:blip r:embed="rId10" cstate="print">
              <a:clrChange>
                <a:clrFrom>
                  <a:srgbClr val="FFFFFF"/>
                </a:clrFrom>
                <a:clrTo>
                  <a:srgbClr val="FFFFFF">
                    <a:alpha val="0"/>
                  </a:srgbClr>
                </a:clrTo>
              </a:clrChange>
            </a:blip>
            <a:srcRect l="2821" t="6875" r="79230" b="52500"/>
            <a:stretch>
              <a:fillRect/>
            </a:stretch>
          </p:blipFill>
          <p:spPr bwMode="auto">
            <a:xfrm>
              <a:off x="119694" y="5531348"/>
              <a:ext cx="428596" cy="397982"/>
            </a:xfrm>
            <a:prstGeom prst="rect">
              <a:avLst/>
            </a:prstGeom>
            <a:noFill/>
          </p:spPr>
        </p:pic>
      </p:grpSp>
      <p:sp>
        <p:nvSpPr>
          <p:cNvPr id="30" name="สี่เหลี่ยมผืนผ้า 22">
            <a:extLst>
              <a:ext uri="{FF2B5EF4-FFF2-40B4-BE49-F238E27FC236}">
                <a16:creationId xmlns:a16="http://schemas.microsoft.com/office/drawing/2014/main" id="{E507A65A-8CDF-4347-BBEB-50DCF1E120B4}"/>
              </a:ext>
            </a:extLst>
          </p:cNvPr>
          <p:cNvSpPr/>
          <p:nvPr/>
        </p:nvSpPr>
        <p:spPr>
          <a:xfrm>
            <a:off x="0" y="0"/>
            <a:ext cx="9144000" cy="691116"/>
          </a:xfrm>
          <a:prstGeom prst="rect">
            <a:avLst/>
          </a:prstGeom>
          <a:solidFill>
            <a:srgbClr val="260183"/>
          </a:solidFill>
          <a:ln w="9525">
            <a:noFill/>
            <a:miter lim="800000"/>
            <a:headEnd/>
            <a:tailEnd/>
          </a:ln>
          <a:effectLst/>
        </p:spPr>
        <p:txBody>
          <a:bodyPr lIns="121915" tIns="60957" rIns="121915" bIns="60957"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3600" b="1" dirty="0">
                <a:solidFill>
                  <a:prstClr val="white"/>
                </a:solidFill>
                <a:latin typeface="TH SarabunPSK" pitchFamily="34" charset="-34"/>
                <a:cs typeface="TH SarabunPSK" pitchFamily="34" charset="-34"/>
              </a:rPr>
              <a:t>Water Resources Management Strategy 2015-2026</a:t>
            </a:r>
            <a:endParaRPr kumimoji="0" lang="th-TH" sz="3600" b="1" i="0" u="none" strike="noStrike" kern="1200" cap="none" spc="0" normalizeH="0" baseline="0" noProof="0" dirty="0">
              <a:ln>
                <a:noFill/>
              </a:ln>
              <a:solidFill>
                <a:prstClr val="white"/>
              </a:solidFill>
              <a:effectLst/>
              <a:uLnTx/>
              <a:uFillTx/>
              <a:latin typeface="TH SarabunPSK" pitchFamily="34" charset="-34"/>
              <a:ea typeface="+mn-ea"/>
              <a:cs typeface="TH SarabunPSK" pitchFamily="34" charset="-34"/>
            </a:endParaRPr>
          </a:p>
        </p:txBody>
      </p:sp>
      <p:pic>
        <p:nvPicPr>
          <p:cNvPr id="33" name="รูปภาพ 9">
            <a:extLst>
              <a:ext uri="{FF2B5EF4-FFF2-40B4-BE49-F238E27FC236}">
                <a16:creationId xmlns:a16="http://schemas.microsoft.com/office/drawing/2014/main" id="{BB21FF18-11E0-43D0-A879-CC127DE0FA5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2168" y="50564"/>
            <a:ext cx="581943" cy="581943"/>
          </a:xfrm>
          <a:prstGeom prst="rect">
            <a:avLst/>
          </a:prstGeom>
        </p:spPr>
      </p:pic>
      <p:sp>
        <p:nvSpPr>
          <p:cNvPr id="34" name="Slide Number Placeholder 3">
            <a:extLst>
              <a:ext uri="{FF2B5EF4-FFF2-40B4-BE49-F238E27FC236}">
                <a16:creationId xmlns:a16="http://schemas.microsoft.com/office/drawing/2014/main" id="{993E45BD-23FC-453A-A1A6-5B0480503E0A}"/>
              </a:ext>
            </a:extLst>
          </p:cNvPr>
          <p:cNvSpPr txBox="1">
            <a:spLocks/>
          </p:cNvSpPr>
          <p:nvPr/>
        </p:nvSpPr>
        <p:spPr>
          <a:xfrm>
            <a:off x="7026922" y="6477537"/>
            <a:ext cx="2133600" cy="365125"/>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5</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pic>
        <p:nvPicPr>
          <p:cNvPr id="35" name="Picture 34">
            <a:extLst>
              <a:ext uri="{FF2B5EF4-FFF2-40B4-BE49-F238E27FC236}">
                <a16:creationId xmlns:a16="http://schemas.microsoft.com/office/drawing/2014/main" id="{0DCCD2F2-AFEF-4415-8286-79E180E2441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8276536" y="-73177"/>
            <a:ext cx="883986" cy="888694"/>
          </a:xfrm>
          <a:prstGeom prst="rect">
            <a:avLst/>
          </a:prstGeom>
        </p:spPr>
      </p:pic>
    </p:spTree>
    <p:extLst>
      <p:ext uri="{BB962C8B-B14F-4D97-AF65-F5344CB8AC3E}">
        <p14:creationId xmlns:p14="http://schemas.microsoft.com/office/powerpoint/2010/main" val="2603747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ONWR\NWMC\Template_logo\123tran.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1994" t="59666"/>
          <a:stretch/>
        </p:blipFill>
        <p:spPr bwMode="auto">
          <a:xfrm>
            <a:off x="2916621" y="3505200"/>
            <a:ext cx="6227379" cy="281138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NWR\NWMC\Template_logo\123tran.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9666"/>
          <a:stretch/>
        </p:blipFill>
        <p:spPr bwMode="auto">
          <a:xfrm flipH="1">
            <a:off x="0" y="3737831"/>
            <a:ext cx="9144000" cy="28073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ONWR\NWMC\Template_logo\123tran.g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9666"/>
          <a:stretch/>
        </p:blipFill>
        <p:spPr bwMode="auto">
          <a:xfrm>
            <a:off x="0" y="4572000"/>
            <a:ext cx="9144000" cy="28073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ผลการค้นหารูปภาพสำหรับ logo สํานักนายกรัฐมนตรี"/>
          <p:cNvPicPr>
            <a:picLocks noChangeAspect="1" noChangeArrowheads="1"/>
          </p:cNvPicPr>
          <p:nvPr/>
        </p:nvPicPr>
        <p:blipFill>
          <a:blip r:embed="rId3" cstate="print"/>
          <a:srcRect/>
          <a:stretch>
            <a:fillRect/>
          </a:stretch>
        </p:blipFill>
        <p:spPr bwMode="auto">
          <a:xfrm>
            <a:off x="62022" y="79974"/>
            <a:ext cx="742470" cy="742470"/>
          </a:xfrm>
          <a:prstGeom prst="rect">
            <a:avLst/>
          </a:prstGeom>
          <a:noFill/>
        </p:spPr>
      </p:pic>
      <p:sp>
        <p:nvSpPr>
          <p:cNvPr id="7" name="TextBox 6"/>
          <p:cNvSpPr txBox="1"/>
          <p:nvPr/>
        </p:nvSpPr>
        <p:spPr>
          <a:xfrm>
            <a:off x="2987749" y="108988"/>
            <a:ext cx="3168502"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600" b="1" dirty="0">
                <a:solidFill>
                  <a:srgbClr val="002060"/>
                </a:solidFill>
              </a:rPr>
              <a:t>Lesson learned</a:t>
            </a:r>
          </a:p>
        </p:txBody>
      </p:sp>
      <p:sp>
        <p:nvSpPr>
          <p:cNvPr id="2" name="Rectangle 1">
            <a:extLst>
              <a:ext uri="{FF2B5EF4-FFF2-40B4-BE49-F238E27FC236}">
                <a16:creationId xmlns:a16="http://schemas.microsoft.com/office/drawing/2014/main" id="{E3255E14-903C-42EB-BB70-54A6F953E335}"/>
              </a:ext>
            </a:extLst>
          </p:cNvPr>
          <p:cNvSpPr/>
          <p:nvPr/>
        </p:nvSpPr>
        <p:spPr>
          <a:xfrm>
            <a:off x="194930" y="935091"/>
            <a:ext cx="8949070" cy="5816977"/>
          </a:xfrm>
          <a:prstGeom prst="rect">
            <a:avLst/>
          </a:prstGeom>
        </p:spPr>
        <p:txBody>
          <a:bodyPr wrap="square">
            <a:spAutoFit/>
          </a:bodyPr>
          <a:lstStyle/>
          <a:p>
            <a:pPr marL="342900" lvl="0" indent="-342900" defTabSz="914334" fontAlgn="base">
              <a:spcBef>
                <a:spcPct val="0"/>
              </a:spcBef>
              <a:spcAft>
                <a:spcPct val="0"/>
              </a:spcAft>
              <a:buAutoNum type="arabicPeriod"/>
              <a:defRPr/>
            </a:pPr>
            <a:r>
              <a:rPr lang="en-US" sz="1800" b="1" i="1" dirty="0">
                <a:solidFill>
                  <a:srgbClr val="FF0000"/>
                </a:solidFill>
                <a:latin typeface="Tahoma" panose="020B0604030504040204" pitchFamily="34" charset="0"/>
                <a:ea typeface="Tahoma" panose="020B0604030504040204" pitchFamily="34" charset="0"/>
                <a:cs typeface="Tahoma" panose="020B0604030504040204" pitchFamily="34" charset="0"/>
              </a:rPr>
              <a:t>Water Resources Management  for Consumption</a:t>
            </a:r>
          </a:p>
          <a:p>
            <a:pPr marL="800100" lvl="1" indent="-342900" defTabSz="914334" fontAlgn="base">
              <a:spcBef>
                <a:spcPct val="0"/>
              </a:spcBef>
              <a:spcAft>
                <a:spcPct val="0"/>
              </a:spcAft>
              <a:buFont typeface="Arial" panose="020B0604020202020204" pitchFamily="34" charset="0"/>
              <a:buChar char="•"/>
              <a:defRPr/>
            </a:pPr>
            <a:r>
              <a:rPr lang="en-US" sz="1600" dirty="0">
                <a:solidFill>
                  <a:srgbClr val="002060"/>
                </a:solidFill>
                <a:latin typeface="Tahoma" panose="020B0604030504040204" pitchFamily="34" charset="0"/>
                <a:ea typeface="Tahoma" panose="020B0604030504040204" pitchFamily="34" charset="0"/>
                <a:cs typeface="Tahoma" panose="020B0604030504040204" pitchFamily="34" charset="0"/>
              </a:rPr>
              <a:t>250 / 7,490 difficult villages (Upstream village, Rain harvest, Good ground water quality)</a:t>
            </a:r>
          </a:p>
          <a:p>
            <a:pPr marL="800100" lvl="1" indent="-342900" defTabSz="914334" fontAlgn="base">
              <a:spcBef>
                <a:spcPct val="0"/>
              </a:spcBef>
              <a:spcAft>
                <a:spcPct val="0"/>
              </a:spcAft>
              <a:buFont typeface="Arial" panose="020B0604020202020204" pitchFamily="34" charset="0"/>
              <a:buChar char="•"/>
              <a:defRPr/>
            </a:pPr>
            <a:r>
              <a:rPr lang="en-US" sz="1600" dirty="0">
                <a:solidFill>
                  <a:srgbClr val="002060"/>
                </a:solidFill>
                <a:latin typeface="Tahoma" panose="020B0604030504040204" pitchFamily="34" charset="0"/>
                <a:ea typeface="Tahoma" panose="020B0604030504040204" pitchFamily="34" charset="0"/>
                <a:cs typeface="Tahoma" panose="020B0604030504040204" pitchFamily="34" charset="0"/>
              </a:rPr>
              <a:t>Next Step =&gt; </a:t>
            </a: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Water Quality</a:t>
            </a:r>
          </a:p>
          <a:p>
            <a:pPr marL="800100" lvl="1" indent="-342900" defTabSz="914334" fontAlgn="base">
              <a:spcBef>
                <a:spcPct val="0"/>
              </a:spcBef>
              <a:spcAft>
                <a:spcPct val="0"/>
              </a:spcAft>
              <a:buFont typeface="Arial" panose="020B0604020202020204" pitchFamily="34" charset="0"/>
              <a:buChar char="•"/>
              <a:defRPr/>
            </a:pPr>
            <a:endParaRPr lang="en-US" sz="8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marL="342900" indent="-342900" defTabSz="914334" fontAlgn="base">
              <a:spcBef>
                <a:spcPct val="0"/>
              </a:spcBef>
              <a:spcAft>
                <a:spcPct val="0"/>
              </a:spcAft>
              <a:buFontTx/>
              <a:buAutoNum type="arabicPeriod"/>
              <a:defRPr/>
            </a:pPr>
            <a:r>
              <a:rPr lang="en-US" sz="1800" b="1" i="1" dirty="0">
                <a:solidFill>
                  <a:srgbClr val="FF0000"/>
                </a:solidFill>
                <a:latin typeface="Tahoma" panose="020B0604030504040204" pitchFamily="34" charset="0"/>
                <a:ea typeface="Tahoma" panose="020B0604030504040204" pitchFamily="34" charset="0"/>
                <a:cs typeface="Tahoma" panose="020B0604030504040204" pitchFamily="34" charset="0"/>
              </a:rPr>
              <a:t>Creation for Water Security for Production(Agriculture/Industry</a:t>
            </a:r>
            <a:r>
              <a:rPr lang="th-TH" sz="1800" b="1" i="1" dirty="0">
                <a:solidFill>
                  <a:srgbClr val="FF0000"/>
                </a:solidFill>
                <a:latin typeface="Tahoma" panose="020B0604030504040204" pitchFamily="34" charset="0"/>
                <a:ea typeface="Tahoma" panose="020B0604030504040204" pitchFamily="34" charset="0"/>
                <a:cs typeface="Tahoma" panose="020B0604030504040204" pitchFamily="34" charset="0"/>
              </a:rPr>
              <a:t>)</a:t>
            </a:r>
            <a:endParaRPr lang="en-US" sz="1800" b="1" i="1"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800100" lvl="2" indent="-342900" defTabSz="914334" fontAlgn="base">
              <a:spcBef>
                <a:spcPct val="0"/>
              </a:spcBef>
              <a:spcAft>
                <a:spcPct val="0"/>
              </a:spcAft>
              <a:buFont typeface="Arial" panose="020B0604020202020204" pitchFamily="34" charset="0"/>
              <a:buChar char="•"/>
              <a:defRPr/>
            </a:pPr>
            <a:r>
              <a:rPr lang="en-US" sz="1600" dirty="0">
                <a:solidFill>
                  <a:srgbClr val="002060"/>
                </a:solidFill>
                <a:latin typeface="Tahoma" panose="020B0604030504040204" pitchFamily="34" charset="0"/>
                <a:ea typeface="Tahoma" panose="020B0604030504040204" pitchFamily="34" charset="0"/>
                <a:cs typeface="Tahoma" panose="020B0604030504040204" pitchFamily="34" charset="0"/>
              </a:rPr>
              <a:t>5.4 up to 8.5 Million Ha. / EIA / Budget</a:t>
            </a:r>
          </a:p>
          <a:p>
            <a:pPr marL="800100" lvl="2" indent="-342900" defTabSz="914334" fontAlgn="base">
              <a:spcBef>
                <a:spcPct val="0"/>
              </a:spcBef>
              <a:spcAft>
                <a:spcPct val="0"/>
              </a:spcAft>
              <a:buFont typeface="Arial" panose="020B0604020202020204" pitchFamily="34" charset="0"/>
              <a:buChar char="•"/>
              <a:defRPr/>
            </a:pPr>
            <a:r>
              <a:rPr lang="en-US" sz="1600" dirty="0">
                <a:solidFill>
                  <a:srgbClr val="002060"/>
                </a:solidFill>
                <a:latin typeface="Tahoma" panose="020B0604030504040204" pitchFamily="34" charset="0"/>
                <a:ea typeface="Tahoma" panose="020B0604030504040204" pitchFamily="34" charset="0"/>
                <a:cs typeface="Tahoma" panose="020B0604030504040204" pitchFamily="34" charset="0"/>
              </a:rPr>
              <a:t>Next Step =&gt; </a:t>
            </a: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Supply VS Demand</a:t>
            </a:r>
            <a:endParaRPr lang="en-US" sz="16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marL="342900" indent="-342900" defTabSz="914334" fontAlgn="base">
              <a:spcBef>
                <a:spcPct val="0"/>
              </a:spcBef>
              <a:spcAft>
                <a:spcPct val="0"/>
              </a:spcAft>
              <a:buFontTx/>
              <a:buAutoNum type="arabicPeriod"/>
              <a:defRPr/>
            </a:pPr>
            <a:endParaRPr lang="th-TH" sz="800"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342900" indent="-342900" defTabSz="914334" fontAlgn="base">
              <a:spcBef>
                <a:spcPct val="0"/>
              </a:spcBef>
              <a:spcAft>
                <a:spcPct val="0"/>
              </a:spcAft>
              <a:buFontTx/>
              <a:buAutoNum type="arabicPeriod"/>
              <a:defRPr/>
            </a:pPr>
            <a:r>
              <a:rPr lang="en-US" sz="1800" b="1" i="1" dirty="0">
                <a:solidFill>
                  <a:srgbClr val="FF0000"/>
                </a:solidFill>
                <a:latin typeface="Tahoma" panose="020B0604030504040204" pitchFamily="34" charset="0"/>
                <a:ea typeface="Tahoma" panose="020B0604030504040204" pitchFamily="34" charset="0"/>
                <a:cs typeface="Tahoma" panose="020B0604030504040204" pitchFamily="34" charset="0"/>
              </a:rPr>
              <a:t>Flood Management </a:t>
            </a:r>
          </a:p>
          <a:p>
            <a:pPr marL="800100" lvl="2" indent="-342900" defTabSz="914334" fontAlgn="base">
              <a:spcBef>
                <a:spcPct val="0"/>
              </a:spcBef>
              <a:spcAft>
                <a:spcPct val="0"/>
              </a:spcAft>
              <a:buFont typeface="Arial" panose="020B0604020202020204" pitchFamily="34" charset="0"/>
              <a:buChar char="•"/>
              <a:defRPr/>
            </a:pPr>
            <a:r>
              <a:rPr lang="en-US" sz="1600" dirty="0">
                <a:solidFill>
                  <a:srgbClr val="002060"/>
                </a:solidFill>
                <a:latin typeface="Tahoma" panose="020B0604030504040204" pitchFamily="34" charset="0"/>
                <a:ea typeface="Tahoma" panose="020B0604030504040204" pitchFamily="34" charset="0"/>
                <a:cs typeface="Tahoma" panose="020B0604030504040204" pitchFamily="34" charset="0"/>
              </a:rPr>
              <a:t>Budget 150,000 Million Baht (4.3 Million USD) / EIA /</a:t>
            </a:r>
            <a:r>
              <a:rPr lang="th-TH" sz="1600"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en-US" sz="1600" dirty="0">
                <a:solidFill>
                  <a:srgbClr val="002060"/>
                </a:solidFill>
                <a:latin typeface="Tahoma" panose="020B0604030504040204" pitchFamily="34" charset="0"/>
                <a:ea typeface="Tahoma" panose="020B0604030504040204" pitchFamily="34" charset="0"/>
                <a:cs typeface="Tahoma" panose="020B0604030504040204" pitchFamily="34" charset="0"/>
              </a:rPr>
              <a:t>SEA / Public Participation</a:t>
            </a:r>
          </a:p>
          <a:p>
            <a:pPr marL="800100" lvl="2" indent="-342900" defTabSz="914334" fontAlgn="base">
              <a:spcBef>
                <a:spcPct val="0"/>
              </a:spcBef>
              <a:spcAft>
                <a:spcPct val="0"/>
              </a:spcAft>
              <a:buFont typeface="Arial" panose="020B0604020202020204" pitchFamily="34" charset="0"/>
              <a:buChar char="•"/>
              <a:defRPr/>
            </a:pPr>
            <a:r>
              <a:rPr lang="en-US" sz="1600" dirty="0">
                <a:solidFill>
                  <a:srgbClr val="002060"/>
                </a:solidFill>
                <a:latin typeface="Tahoma" panose="020B0604030504040204" pitchFamily="34" charset="0"/>
                <a:ea typeface="Tahoma" panose="020B0604030504040204" pitchFamily="34" charset="0"/>
                <a:cs typeface="Tahoma" panose="020B0604030504040204" pitchFamily="34" charset="0"/>
              </a:rPr>
              <a:t>Next Step =&gt; </a:t>
            </a: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Nonstructural Measure / Flood Management</a:t>
            </a:r>
            <a:endParaRPr lang="en-US" sz="16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marL="342900" indent="-342900" defTabSz="914334" fontAlgn="base">
              <a:spcBef>
                <a:spcPct val="0"/>
              </a:spcBef>
              <a:spcAft>
                <a:spcPct val="0"/>
              </a:spcAft>
              <a:buFontTx/>
              <a:buAutoNum type="arabicPeriod"/>
              <a:defRPr/>
            </a:pPr>
            <a:endParaRPr lang="th-TH" sz="800"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342900" lvl="0" indent="-342900" defTabSz="914334" fontAlgn="base">
              <a:spcBef>
                <a:spcPct val="0"/>
              </a:spcBef>
              <a:spcAft>
                <a:spcPct val="0"/>
              </a:spcAft>
              <a:buAutoNum type="arabicPeriod"/>
              <a:defRPr/>
            </a:pPr>
            <a:r>
              <a:rPr lang="en-US" sz="1800" b="1" i="1" dirty="0">
                <a:solidFill>
                  <a:srgbClr val="FF0000"/>
                </a:solidFill>
                <a:latin typeface="Tahoma" panose="020B0604030504040204" pitchFamily="34" charset="0"/>
                <a:ea typeface="Tahoma" panose="020B0604030504040204" pitchFamily="34" charset="0"/>
                <a:cs typeface="Tahoma" panose="020B0604030504040204" pitchFamily="34" charset="0"/>
              </a:rPr>
              <a:t>Water Quality Management </a:t>
            </a:r>
          </a:p>
          <a:p>
            <a:pPr marL="800100" lvl="2" indent="-342900" defTabSz="914334" fontAlgn="base">
              <a:spcBef>
                <a:spcPct val="0"/>
              </a:spcBef>
              <a:spcAft>
                <a:spcPct val="0"/>
              </a:spcAft>
              <a:buFont typeface="Arial" panose="020B0604020202020204" pitchFamily="34" charset="0"/>
              <a:buChar char="•"/>
              <a:defRPr/>
            </a:pPr>
            <a:r>
              <a:rPr lang="en-US" sz="1600" dirty="0">
                <a:solidFill>
                  <a:srgbClr val="002060"/>
                </a:solidFill>
                <a:latin typeface="Tahoma" panose="020B0604030504040204" pitchFamily="34" charset="0"/>
                <a:ea typeface="Tahoma" panose="020B0604030504040204" pitchFamily="34" charset="0"/>
                <a:cs typeface="Tahoma" panose="020B0604030504040204" pitchFamily="34" charset="0"/>
              </a:rPr>
              <a:t>Industrial Sector Treatment</a:t>
            </a:r>
          </a:p>
          <a:p>
            <a:pPr marL="800100" lvl="2" indent="-342900" defTabSz="914334" fontAlgn="base">
              <a:spcBef>
                <a:spcPct val="0"/>
              </a:spcBef>
              <a:spcAft>
                <a:spcPct val="0"/>
              </a:spcAft>
              <a:buFont typeface="Arial" panose="020B0604020202020204" pitchFamily="34" charset="0"/>
              <a:buChar char="•"/>
              <a:defRPr/>
            </a:pPr>
            <a:r>
              <a:rPr lang="en-US" sz="1600" dirty="0">
                <a:solidFill>
                  <a:srgbClr val="002060"/>
                </a:solidFill>
                <a:latin typeface="Tahoma" panose="020B0604030504040204" pitchFamily="34" charset="0"/>
                <a:ea typeface="Tahoma" panose="020B0604030504040204" pitchFamily="34" charset="0"/>
                <a:cs typeface="Tahoma" panose="020B0604030504040204" pitchFamily="34" charset="0"/>
              </a:rPr>
              <a:t>Next Step =&gt; </a:t>
            </a: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Water quality from</a:t>
            </a:r>
            <a:r>
              <a:rPr lang="th-TH" sz="1600"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city</a:t>
            </a:r>
          </a:p>
          <a:p>
            <a:pPr marL="342900" lvl="0" indent="-342900" defTabSz="914334" fontAlgn="base">
              <a:spcBef>
                <a:spcPct val="0"/>
              </a:spcBef>
              <a:spcAft>
                <a:spcPct val="0"/>
              </a:spcAft>
              <a:buAutoNum type="arabicPeriod"/>
              <a:defRPr/>
            </a:pPr>
            <a:endParaRPr lang="en-US" sz="800" dirty="0">
              <a:solidFill>
                <a:srgbClr val="FF0000"/>
              </a:solidFill>
              <a:latin typeface="Tahoma" panose="020B0604030504040204" pitchFamily="34" charset="0"/>
              <a:ea typeface="Tahoma" panose="020B0604030504040204" pitchFamily="34" charset="0"/>
              <a:cs typeface="Tahoma" panose="020B0604030504040204" pitchFamily="34" charset="0"/>
            </a:endParaRPr>
          </a:p>
          <a:p>
            <a:pPr marL="342900" lvl="0" indent="-342900" defTabSz="914334" fontAlgn="base">
              <a:spcBef>
                <a:spcPct val="0"/>
              </a:spcBef>
              <a:spcAft>
                <a:spcPct val="0"/>
              </a:spcAft>
              <a:buAutoNum type="arabicPeriod"/>
              <a:defRPr/>
            </a:pPr>
            <a:r>
              <a:rPr lang="en-US" sz="1800" b="1" i="1" dirty="0">
                <a:solidFill>
                  <a:srgbClr val="FF0000"/>
                </a:solidFill>
                <a:latin typeface="Tahoma" panose="020B0604030504040204" pitchFamily="34" charset="0"/>
                <a:ea typeface="Tahoma" panose="020B0604030504040204" pitchFamily="34" charset="0"/>
                <a:cs typeface="Tahoma" panose="020B0604030504040204" pitchFamily="34" charset="0"/>
              </a:rPr>
              <a:t>Upstream Forest Conservation and Soil Erosion Prevention</a:t>
            </a:r>
          </a:p>
          <a:p>
            <a:pPr marL="800100" lvl="2" indent="-342900" defTabSz="914334" fontAlgn="base">
              <a:spcBef>
                <a:spcPct val="0"/>
              </a:spcBef>
              <a:spcAft>
                <a:spcPct val="0"/>
              </a:spcAft>
              <a:buFont typeface="Arial" panose="020B0604020202020204" pitchFamily="34" charset="0"/>
              <a:buChar char="•"/>
              <a:defRPr/>
            </a:pPr>
            <a:r>
              <a:rPr lang="en-US" sz="1600" dirty="0">
                <a:solidFill>
                  <a:srgbClr val="002060"/>
                </a:solidFill>
                <a:latin typeface="Tahoma" panose="020B0604030504040204" pitchFamily="34" charset="0"/>
                <a:ea typeface="Tahoma" panose="020B0604030504040204" pitchFamily="34" charset="0"/>
                <a:cs typeface="Tahoma" panose="020B0604030504040204" pitchFamily="34" charset="0"/>
              </a:rPr>
              <a:t>Forest Conservation 31.5%</a:t>
            </a:r>
            <a:r>
              <a:rPr lang="th-TH" sz="1600" dirty="0">
                <a:latin typeface="Tahoma" panose="020B0604030504040204" pitchFamily="34" charset="0"/>
                <a:ea typeface="Tahoma" panose="020B0604030504040204" pitchFamily="34" charset="0"/>
                <a:cs typeface="Tahoma" panose="020B0604030504040204" pitchFamily="34" charset="0"/>
              </a:rPr>
              <a:t>(41.3 </a:t>
            </a:r>
            <a:r>
              <a:rPr lang="en-US" sz="1600" dirty="0">
                <a:latin typeface="Tahoma" panose="020B0604030504040204" pitchFamily="34" charset="0"/>
                <a:ea typeface="Tahoma" panose="020B0604030504040204" pitchFamily="34" charset="0"/>
                <a:cs typeface="Tahoma" panose="020B0604030504040204" pitchFamily="34" charset="0"/>
              </a:rPr>
              <a:t>Million Ha</a:t>
            </a:r>
            <a:r>
              <a:rPr lang="th-TH" sz="1600" dirty="0">
                <a:latin typeface="Tahoma" panose="020B0604030504040204" pitchFamily="34" charset="0"/>
                <a:ea typeface="Tahoma" panose="020B0604030504040204" pitchFamily="34" charset="0"/>
                <a:cs typeface="Tahoma" panose="020B0604030504040204" pitchFamily="34" charset="0"/>
              </a:rPr>
              <a: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a:solidFill>
                  <a:srgbClr val="002060"/>
                </a:solidFill>
                <a:latin typeface="Tahoma" panose="020B0604030504040204" pitchFamily="34" charset="0"/>
                <a:ea typeface="Tahoma" panose="020B0604030504040204" pitchFamily="34" charset="0"/>
                <a:cs typeface="Tahoma" panose="020B0604030504040204" pitchFamily="34" charset="0"/>
              </a:rPr>
              <a:t>up to 40% </a:t>
            </a:r>
            <a:r>
              <a:rPr lang="th-TH" sz="1600" dirty="0">
                <a:latin typeface="Tahoma" panose="020B0604030504040204" pitchFamily="34" charset="0"/>
                <a:ea typeface="Tahoma" panose="020B0604030504040204" pitchFamily="34" charset="0"/>
                <a:cs typeface="Tahoma" panose="020B0604030504040204" pitchFamily="34" charset="0"/>
              </a:rPr>
              <a:t>(52.6 </a:t>
            </a:r>
            <a:r>
              <a:rPr lang="en-US" sz="1600" dirty="0">
                <a:latin typeface="Tahoma" panose="020B0604030504040204" pitchFamily="34" charset="0"/>
                <a:ea typeface="Tahoma" panose="020B0604030504040204" pitchFamily="34" charset="0"/>
                <a:cs typeface="Tahoma" panose="020B0604030504040204" pitchFamily="34" charset="0"/>
              </a:rPr>
              <a:t>Million Ha</a:t>
            </a:r>
            <a:r>
              <a:rPr lang="th-TH" sz="1600" dirty="0">
                <a:latin typeface="Tahoma" panose="020B0604030504040204" pitchFamily="34" charset="0"/>
                <a:ea typeface="Tahoma" panose="020B0604030504040204" pitchFamily="34" charset="0"/>
                <a:cs typeface="Tahoma" panose="020B0604030504040204" pitchFamily="34" charset="0"/>
              </a:rPr>
              <a:t>.)</a:t>
            </a:r>
            <a:endParaRPr lang="en-US" sz="1600" dirty="0">
              <a:latin typeface="Tahoma" panose="020B0604030504040204" pitchFamily="34" charset="0"/>
              <a:ea typeface="Tahoma" panose="020B0604030504040204" pitchFamily="34" charset="0"/>
              <a:cs typeface="Tahoma" panose="020B0604030504040204" pitchFamily="34" charset="0"/>
            </a:endParaRPr>
          </a:p>
          <a:p>
            <a:pPr marL="800100" lvl="2" indent="-342900" defTabSz="914334" fontAlgn="base">
              <a:spcBef>
                <a:spcPct val="0"/>
              </a:spcBef>
              <a:spcAft>
                <a:spcPct val="0"/>
              </a:spcAft>
              <a:buFont typeface="Arial" panose="020B0604020202020204" pitchFamily="34" charset="0"/>
              <a:buChar char="•"/>
              <a:defRPr/>
            </a:pPr>
            <a:r>
              <a:rPr lang="en-US" sz="1600" dirty="0">
                <a:solidFill>
                  <a:srgbClr val="002060"/>
                </a:solidFill>
                <a:latin typeface="Tahoma" panose="020B0604030504040204" pitchFamily="34" charset="0"/>
                <a:ea typeface="Tahoma" panose="020B0604030504040204" pitchFamily="34" charset="0"/>
                <a:cs typeface="Tahoma" panose="020B0604030504040204" pitchFamily="34" charset="0"/>
              </a:rPr>
              <a:t>0.12 Million Ha</a:t>
            </a:r>
            <a:r>
              <a:rPr lang="th-TH" sz="1600" dirty="0">
                <a:solidFill>
                  <a:srgbClr val="002060"/>
                </a:solidFill>
                <a:latin typeface="Tahoma" panose="020B0604030504040204" pitchFamily="34" charset="0"/>
                <a:ea typeface="Tahoma" panose="020B0604030504040204" pitchFamily="34" charset="0"/>
                <a:cs typeface="Tahoma" panose="020B0604030504040204" pitchFamily="34" charset="0"/>
              </a:rPr>
              <a:t>. </a:t>
            </a:r>
            <a:r>
              <a:rPr lang="en-US" sz="1600" dirty="0">
                <a:solidFill>
                  <a:srgbClr val="002060"/>
                </a:solidFill>
                <a:latin typeface="Tahoma" panose="020B0604030504040204" pitchFamily="34" charset="0"/>
                <a:ea typeface="Tahoma" panose="020B0604030504040204" pitchFamily="34" charset="0"/>
                <a:cs typeface="Tahoma" panose="020B0604030504040204" pitchFamily="34" charset="0"/>
              </a:rPr>
              <a:t>in 3 years</a:t>
            </a:r>
          </a:p>
          <a:p>
            <a:pPr marL="342900" lvl="0" indent="-342900" defTabSz="914334" fontAlgn="base">
              <a:spcBef>
                <a:spcPct val="0"/>
              </a:spcBef>
              <a:spcAft>
                <a:spcPct val="0"/>
              </a:spcAft>
              <a:buAutoNum type="arabicPeriod"/>
              <a:defRPr/>
            </a:pPr>
            <a:endParaRPr lang="en-US" sz="800" dirty="0">
              <a:solidFill>
                <a:srgbClr val="002060"/>
              </a:solidFill>
              <a:latin typeface="Tahoma" panose="020B0604030504040204" pitchFamily="34" charset="0"/>
              <a:ea typeface="Tahoma" panose="020B0604030504040204" pitchFamily="34" charset="0"/>
              <a:cs typeface="Tahoma" panose="020B0604030504040204" pitchFamily="34" charset="0"/>
            </a:endParaRPr>
          </a:p>
          <a:p>
            <a:pPr marL="342900" indent="-342900" defTabSz="914334" fontAlgn="base">
              <a:spcBef>
                <a:spcPct val="0"/>
              </a:spcBef>
              <a:spcAft>
                <a:spcPct val="0"/>
              </a:spcAft>
              <a:buFontTx/>
              <a:buAutoNum type="arabicPeriod"/>
              <a:defRPr/>
            </a:pPr>
            <a:r>
              <a:rPr lang="en-US" sz="1800" b="1" i="1" dirty="0">
                <a:solidFill>
                  <a:srgbClr val="FF0000"/>
                </a:solidFill>
                <a:latin typeface="Tahoma" panose="020B0604030504040204" pitchFamily="34" charset="0"/>
                <a:ea typeface="Tahoma" panose="020B0604030504040204" pitchFamily="34" charset="0"/>
                <a:cs typeface="Tahoma" panose="020B0604030504040204" pitchFamily="34" charset="0"/>
              </a:rPr>
              <a:t>Administrative Management</a:t>
            </a:r>
          </a:p>
          <a:p>
            <a:pPr marL="800100" lvl="2" indent="-342900" defTabSz="914334" fontAlgn="base">
              <a:spcBef>
                <a:spcPct val="0"/>
              </a:spcBef>
              <a:spcAft>
                <a:spcPct val="0"/>
              </a:spcAft>
              <a:buFont typeface="Arial" panose="020B0604020202020204" pitchFamily="34" charset="0"/>
              <a:buChar char="•"/>
              <a:defRPr/>
            </a:pPr>
            <a:r>
              <a:rPr lang="en-US" sz="1600" dirty="0">
                <a:solidFill>
                  <a:srgbClr val="002060"/>
                </a:solidFill>
                <a:latin typeface="Tahoma" panose="020B0604030504040204" pitchFamily="34" charset="0"/>
                <a:ea typeface="Tahoma" panose="020B0604030504040204" pitchFamily="34" charset="0"/>
                <a:cs typeface="Tahoma" panose="020B0604030504040204" pitchFamily="34" charset="0"/>
              </a:rPr>
              <a:t>12 yr. to 20 yr. Strategy</a:t>
            </a:r>
          </a:p>
          <a:p>
            <a:pPr marL="800100" lvl="2" indent="-342900" defTabSz="914334" fontAlgn="base">
              <a:spcBef>
                <a:spcPct val="0"/>
              </a:spcBef>
              <a:spcAft>
                <a:spcPct val="0"/>
              </a:spcAft>
              <a:buFont typeface="Arial" panose="020B0604020202020204" pitchFamily="34" charset="0"/>
              <a:buChar char="•"/>
              <a:defRPr/>
            </a:pPr>
            <a:r>
              <a:rPr lang="en-US" sz="1600" dirty="0">
                <a:solidFill>
                  <a:srgbClr val="002060"/>
                </a:solidFill>
                <a:latin typeface="Tahoma" panose="020B0604030504040204" pitchFamily="34" charset="0"/>
                <a:ea typeface="Tahoma" panose="020B0604030504040204" pitchFamily="34" charset="0"/>
                <a:cs typeface="Tahoma" panose="020B0604030504040204" pitchFamily="34" charset="0"/>
              </a:rPr>
              <a:t>Target        Budget / Set Priority</a:t>
            </a:r>
          </a:p>
          <a:p>
            <a:pPr marL="800100" lvl="2" indent="-342900" defTabSz="914334" fontAlgn="base">
              <a:spcBef>
                <a:spcPct val="0"/>
              </a:spcBef>
              <a:spcAft>
                <a:spcPct val="0"/>
              </a:spcAft>
              <a:buFont typeface="Arial" panose="020B0604020202020204" pitchFamily="34" charset="0"/>
              <a:buChar char="•"/>
              <a:defRPr/>
            </a:pPr>
            <a:r>
              <a:rPr lang="en-US" sz="1600" dirty="0">
                <a:solidFill>
                  <a:srgbClr val="002060"/>
                </a:solidFill>
                <a:latin typeface="Tahoma" panose="020B0604030504040204" pitchFamily="34" charset="0"/>
                <a:ea typeface="Tahoma" panose="020B0604030504040204" pitchFamily="34" charset="0"/>
                <a:cs typeface="Tahoma" panose="020B0604030504040204" pitchFamily="34" charset="0"/>
              </a:rPr>
              <a:t>The National Command Center</a:t>
            </a:r>
          </a:p>
          <a:p>
            <a:pPr marL="800100" lvl="2" indent="-342900" defTabSz="914334" fontAlgn="base">
              <a:spcBef>
                <a:spcPct val="0"/>
              </a:spcBef>
              <a:spcAft>
                <a:spcPct val="0"/>
              </a:spcAft>
              <a:buFont typeface="Arial" panose="020B0604020202020204" pitchFamily="34" charset="0"/>
              <a:buChar char="•"/>
              <a:defRPr/>
            </a:pPr>
            <a:r>
              <a:rPr lang="en-US" sz="1600" dirty="0">
                <a:solidFill>
                  <a:srgbClr val="002060"/>
                </a:solidFill>
                <a:latin typeface="Tahoma" panose="020B0604030504040204" pitchFamily="34" charset="0"/>
                <a:ea typeface="Tahoma" panose="020B0604030504040204" pitchFamily="34" charset="0"/>
                <a:cs typeface="Tahoma" panose="020B0604030504040204" pitchFamily="34" charset="0"/>
              </a:rPr>
              <a:t>Next Step =&gt; </a:t>
            </a:r>
            <a:r>
              <a:rPr lang="en-US" sz="1600" dirty="0">
                <a:solidFill>
                  <a:srgbClr val="FF0000"/>
                </a:solidFill>
                <a:latin typeface="Tahoma" panose="020B0604030504040204" pitchFamily="34" charset="0"/>
                <a:ea typeface="Tahoma" panose="020B0604030504040204" pitchFamily="34" charset="0"/>
                <a:cs typeface="Tahoma" panose="020B0604030504040204" pitchFamily="34" charset="0"/>
              </a:rPr>
              <a:t>Public Participation for Water management</a:t>
            </a:r>
            <a:endParaRPr lang="en-US" sz="1800" b="1" i="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cxnSp>
        <p:nvCxnSpPr>
          <p:cNvPr id="4" name="Straight Arrow Connector 3">
            <a:extLst>
              <a:ext uri="{FF2B5EF4-FFF2-40B4-BE49-F238E27FC236}">
                <a16:creationId xmlns:a16="http://schemas.microsoft.com/office/drawing/2014/main" id="{83DDF1AE-6E87-4542-8143-73E07267EA53}"/>
              </a:ext>
            </a:extLst>
          </p:cNvPr>
          <p:cNvCxnSpPr/>
          <p:nvPr/>
        </p:nvCxnSpPr>
        <p:spPr>
          <a:xfrm>
            <a:off x="1740667" y="6048261"/>
            <a:ext cx="319489"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11" name="Slide Number Placeholder 3">
            <a:extLst>
              <a:ext uri="{FF2B5EF4-FFF2-40B4-BE49-F238E27FC236}">
                <a16:creationId xmlns:a16="http://schemas.microsoft.com/office/drawing/2014/main" id="{92F92A04-FD23-45B6-97FD-2F622ABAC7A3}"/>
              </a:ext>
            </a:extLst>
          </p:cNvPr>
          <p:cNvSpPr txBox="1">
            <a:spLocks/>
          </p:cNvSpPr>
          <p:nvPr/>
        </p:nvSpPr>
        <p:spPr>
          <a:xfrm>
            <a:off x="7026922" y="6477537"/>
            <a:ext cx="2133600" cy="365125"/>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6</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11">
            <a:extLst>
              <a:ext uri="{FF2B5EF4-FFF2-40B4-BE49-F238E27FC236}">
                <a16:creationId xmlns:a16="http://schemas.microsoft.com/office/drawing/2014/main" id="{11EEAB45-8BC2-4ADE-98C2-715152DD3D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276536" y="-12194"/>
            <a:ext cx="883986" cy="888694"/>
          </a:xfrm>
          <a:prstGeom prst="rect">
            <a:avLst/>
          </a:prstGeom>
        </p:spPr>
      </p:pic>
    </p:spTree>
    <p:extLst>
      <p:ext uri="{BB962C8B-B14F-4D97-AF65-F5344CB8AC3E}">
        <p14:creationId xmlns:p14="http://schemas.microsoft.com/office/powerpoint/2010/main" val="603264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Diagonal Corner Rectangle 2"/>
          <p:cNvSpPr/>
          <p:nvPr/>
        </p:nvSpPr>
        <p:spPr>
          <a:xfrm>
            <a:off x="299020" y="3143248"/>
            <a:ext cx="8717662" cy="1015663"/>
          </a:xfrm>
          <a:prstGeom prst="round2DiagRect">
            <a:avLst>
              <a:gd name="adj1" fmla="val 40918"/>
              <a:gd name="adj2" fmla="val 0"/>
            </a:avLst>
          </a:prstGeom>
          <a:solidFill>
            <a:srgbClr val="B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6" name="AutoShape 2" descr="https://www.tmd.go.th/programs/uploads/maps/2018-02-15_TopChart_01.jpg"/>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solidFill>
                <a:prstClr val="black"/>
              </a:solidFill>
            </a:endParaRPr>
          </a:p>
        </p:txBody>
      </p:sp>
      <p:sp>
        <p:nvSpPr>
          <p:cNvPr id="1028" name="AutoShape 4" descr="https://www.tmd.go.th/programs/uploads/maps/2018-02-15_TopChart_01.jpg"/>
          <p:cNvSpPr>
            <a:spLocks noChangeAspect="1" noChangeArrowheads="1"/>
          </p:cNvSpPr>
          <p:nvPr/>
        </p:nvSpPr>
        <p:spPr bwMode="auto">
          <a:xfrm>
            <a:off x="190500" y="-2127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th-TH">
              <a:solidFill>
                <a:prstClr val="black"/>
              </a:solidFill>
            </a:endParaRPr>
          </a:p>
        </p:txBody>
      </p:sp>
      <p:sp>
        <p:nvSpPr>
          <p:cNvPr id="28" name="Round Diagonal Corner Rectangle 27"/>
          <p:cNvSpPr/>
          <p:nvPr/>
        </p:nvSpPr>
        <p:spPr>
          <a:xfrm>
            <a:off x="139322" y="3143248"/>
            <a:ext cx="8717662" cy="1015663"/>
          </a:xfrm>
          <a:prstGeom prst="round2DiagRect">
            <a:avLst>
              <a:gd name="adj1" fmla="val 40918"/>
              <a:gd name="adj2" fmla="val 0"/>
            </a:avLst>
          </a:prstGeom>
          <a:solidFill>
            <a:srgbClr val="E1F3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สี่เหลี่ยมผืนผ้า 10"/>
          <p:cNvSpPr/>
          <p:nvPr/>
        </p:nvSpPr>
        <p:spPr>
          <a:xfrm>
            <a:off x="0" y="3143248"/>
            <a:ext cx="9149710" cy="1015663"/>
          </a:xfrm>
          <a:prstGeom prst="rect">
            <a:avLst/>
          </a:prstGeom>
        </p:spPr>
        <p:txBody>
          <a:bodyPr wrap="square">
            <a:spAutoFit/>
          </a:bodyPr>
          <a:lstStyle/>
          <a:p>
            <a:pPr algn="ctr"/>
            <a:r>
              <a:rPr lang="en-US" sz="6000" b="1" dirty="0">
                <a:solidFill>
                  <a:prstClr val="black"/>
                </a:solidFill>
                <a:latin typeface="TH SarabunPSK" panose="020B0500040200020003" pitchFamily="34" charset="-34"/>
                <a:cs typeface="TH SarabunPSK" panose="020B0500040200020003" pitchFamily="34" charset="-34"/>
              </a:rPr>
              <a:t>Drought Management in 2017/18 </a:t>
            </a:r>
            <a:endParaRPr lang="th-TH" sz="6000" b="1" dirty="0">
              <a:solidFill>
                <a:prstClr val="black"/>
              </a:solidFill>
              <a:latin typeface="TH SarabunPSK" panose="020B0500040200020003" pitchFamily="34" charset="-34"/>
              <a:cs typeface="TH SarabunPSK" panose="020B0500040200020003" pitchFamily="34" charset="-34"/>
            </a:endParaRPr>
          </a:p>
        </p:txBody>
      </p:sp>
      <p:pic>
        <p:nvPicPr>
          <p:cNvPr id="4" name="Picture 3">
            <a:extLst>
              <a:ext uri="{FF2B5EF4-FFF2-40B4-BE49-F238E27FC236}">
                <a16:creationId xmlns:a16="http://schemas.microsoft.com/office/drawing/2014/main" id="{D8E39634-B8F6-4FA4-B9E5-63C453885E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0159" y="-60325"/>
            <a:ext cx="2663682" cy="2677870"/>
          </a:xfrm>
          <a:prstGeom prst="rect">
            <a:avLst/>
          </a:prstGeom>
        </p:spPr>
      </p:pic>
    </p:spTree>
    <p:extLst>
      <p:ext uri="{BB962C8B-B14F-4D97-AF65-F5344CB8AC3E}">
        <p14:creationId xmlns:p14="http://schemas.microsoft.com/office/powerpoint/2010/main" val="4142877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7013557E-5EE7-E54D-B545-20666886671D}"/>
              </a:ext>
            </a:extLst>
          </p:cNvPr>
          <p:cNvSpPr/>
          <p:nvPr/>
        </p:nvSpPr>
        <p:spPr>
          <a:xfrm>
            <a:off x="4486782" y="4949756"/>
            <a:ext cx="4536663" cy="1809037"/>
          </a:xfrm>
          <a:prstGeom prst="rect">
            <a:avLst/>
          </a:prstGeom>
          <a:noFill/>
          <a:ln>
            <a:solidFill>
              <a:srgbClr val="76D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FD7F0BC-C575-CD42-8F17-E0D1E7EE75D3}"/>
              </a:ext>
            </a:extLst>
          </p:cNvPr>
          <p:cNvSpPr/>
          <p:nvPr/>
        </p:nvSpPr>
        <p:spPr>
          <a:xfrm>
            <a:off x="4516915" y="1403866"/>
            <a:ext cx="4506529" cy="954884"/>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2">
            <a:extLst>
              <a:ext uri="{FF2B5EF4-FFF2-40B4-BE49-F238E27FC236}">
                <a16:creationId xmlns:a16="http://schemas.microsoft.com/office/drawing/2014/main" id="{BC121A34-0222-434E-B474-F993EAD17634}"/>
              </a:ext>
            </a:extLst>
          </p:cNvPr>
          <p:cNvSpPr txBox="1">
            <a:spLocks noChangeArrowheads="1"/>
          </p:cNvSpPr>
          <p:nvPr/>
        </p:nvSpPr>
        <p:spPr bwMode="auto">
          <a:xfrm>
            <a:off x="117426" y="18973"/>
            <a:ext cx="7860409" cy="644807"/>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dirty="0">
                <a:solidFill>
                  <a:prstClr val="black"/>
                </a:solidFill>
                <a:latin typeface="Gill Sans MT" panose="020B0502020104020203" pitchFamily="34" charset="0"/>
              </a:rPr>
              <a:t>Drought definition</a:t>
            </a:r>
            <a:endParaRPr lang="th-TH" altLang="th-TH" dirty="0">
              <a:solidFill>
                <a:prstClr val="black"/>
              </a:solidFill>
              <a:latin typeface="Gill Sans MT" panose="020B0502020104020203" pitchFamily="34" charset="0"/>
            </a:endParaRPr>
          </a:p>
        </p:txBody>
      </p:sp>
      <p:grpSp>
        <p:nvGrpSpPr>
          <p:cNvPr id="4" name="Group 3"/>
          <p:cNvGrpSpPr/>
          <p:nvPr/>
        </p:nvGrpSpPr>
        <p:grpSpPr>
          <a:xfrm>
            <a:off x="3792" y="613719"/>
            <a:ext cx="9140208" cy="46100"/>
            <a:chOff x="3792" y="756594"/>
            <a:chExt cx="9140208" cy="46100"/>
          </a:xfrm>
        </p:grpSpPr>
        <p:sp>
          <p:nvSpPr>
            <p:cNvPr id="28" name="TextBox 27"/>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9" name="TextBox 28"/>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0" name="TextBox 29"/>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1" name="TextBox 30"/>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2" name="TextBox 31"/>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3" name="TextBox 32"/>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grpSp>
        <p:nvGrpSpPr>
          <p:cNvPr id="38" name="Group 37"/>
          <p:cNvGrpSpPr/>
          <p:nvPr/>
        </p:nvGrpSpPr>
        <p:grpSpPr>
          <a:xfrm>
            <a:off x="7639050" y="6306613"/>
            <a:ext cx="1509095" cy="596266"/>
            <a:chOff x="7639050" y="6306613"/>
            <a:chExt cx="1509095" cy="596266"/>
          </a:xfrm>
        </p:grpSpPr>
        <p:sp>
          <p:nvSpPr>
            <p:cNvPr id="39"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prstClr val="white"/>
                </a:solidFill>
              </a:endParaRPr>
            </a:p>
          </p:txBody>
        </p:sp>
        <p:sp>
          <p:nvSpPr>
            <p:cNvPr id="40" name="Slide Number Placeholder 3">
              <a:extLst>
                <a:ext uri="{FF2B5EF4-FFF2-40B4-BE49-F238E27FC236}">
                  <a16:creationId xmlns:a16="http://schemas.microsoft.com/office/drawing/2014/main"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8</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sp>
        <p:nvSpPr>
          <p:cNvPr id="2" name="Rectangle 1">
            <a:extLst>
              <a:ext uri="{FF2B5EF4-FFF2-40B4-BE49-F238E27FC236}">
                <a16:creationId xmlns:a16="http://schemas.microsoft.com/office/drawing/2014/main" id="{AC76EAB5-1838-B844-B52F-D457B00D911B}"/>
              </a:ext>
            </a:extLst>
          </p:cNvPr>
          <p:cNvSpPr/>
          <p:nvPr/>
        </p:nvSpPr>
        <p:spPr>
          <a:xfrm>
            <a:off x="-30129" y="6484067"/>
            <a:ext cx="3846502" cy="276999"/>
          </a:xfrm>
          <a:prstGeom prst="rect">
            <a:avLst/>
          </a:prstGeom>
        </p:spPr>
        <p:txBody>
          <a:bodyPr wrap="none">
            <a:spAutoFit/>
          </a:bodyPr>
          <a:lstStyle/>
          <a:p>
            <a:r>
              <a:rPr lang="en-US" sz="1200" dirty="0">
                <a:solidFill>
                  <a:schemeClr val="tx1">
                    <a:lumMod val="50000"/>
                    <a:lumOff val="50000"/>
                  </a:schemeClr>
                </a:solidFill>
                <a:cs typeface="TH SarabunPSK" panose="020B0500040200020003" pitchFamily="34" charset="-34"/>
              </a:rPr>
              <a:t> Source: National Oceanic and Atmospheric Administration</a:t>
            </a:r>
            <a:endParaRPr lang="en-US" sz="1200" dirty="0">
              <a:solidFill>
                <a:schemeClr val="tx1">
                  <a:lumMod val="50000"/>
                  <a:lumOff val="50000"/>
                </a:schemeClr>
              </a:solidFill>
            </a:endParaRPr>
          </a:p>
        </p:txBody>
      </p:sp>
      <p:pic>
        <p:nvPicPr>
          <p:cNvPr id="42" name="Picture 1" descr="page1image1808544">
            <a:extLst>
              <a:ext uri="{FF2B5EF4-FFF2-40B4-BE49-F238E27FC236}">
                <a16:creationId xmlns:a16="http://schemas.microsoft.com/office/drawing/2014/main" id="{BA2DCC22-99E3-1940-A32E-F117F13C14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1406" y="15983"/>
            <a:ext cx="643456"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23483233-B44C-524E-8F22-3990BC2703BA}"/>
              </a:ext>
            </a:extLst>
          </p:cNvPr>
          <p:cNvGrpSpPr/>
          <p:nvPr/>
        </p:nvGrpSpPr>
        <p:grpSpPr>
          <a:xfrm>
            <a:off x="-1219200" y="1156203"/>
            <a:ext cx="6324600" cy="5092197"/>
            <a:chOff x="-1219200" y="1281971"/>
            <a:chExt cx="6477000" cy="4966429"/>
          </a:xfrm>
        </p:grpSpPr>
        <p:graphicFrame>
          <p:nvGraphicFramePr>
            <p:cNvPr id="13" name="Diagram 12">
              <a:extLst>
                <a:ext uri="{FF2B5EF4-FFF2-40B4-BE49-F238E27FC236}">
                  <a16:creationId xmlns:a16="http://schemas.microsoft.com/office/drawing/2014/main" id="{1896852A-F8CC-ED47-88A4-3C7D3FB1E223}"/>
                </a:ext>
              </a:extLst>
            </p:cNvPr>
            <p:cNvGraphicFramePr/>
            <p:nvPr>
              <p:extLst/>
            </p:nvPr>
          </p:nvGraphicFramePr>
          <p:xfrm>
            <a:off x="-1219200" y="1281971"/>
            <a:ext cx="6477000" cy="49664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TextBox 19">
              <a:extLst>
                <a:ext uri="{FF2B5EF4-FFF2-40B4-BE49-F238E27FC236}">
                  <a16:creationId xmlns:a16="http://schemas.microsoft.com/office/drawing/2014/main" id="{E2D4E2CF-F3BA-544F-9C3F-899E39BB825A}"/>
                </a:ext>
              </a:extLst>
            </p:cNvPr>
            <p:cNvSpPr txBox="1"/>
            <p:nvPr/>
          </p:nvSpPr>
          <p:spPr>
            <a:xfrm>
              <a:off x="1481868" y="1655766"/>
              <a:ext cx="2286000" cy="630368"/>
            </a:xfrm>
            <a:prstGeom prst="rect">
              <a:avLst/>
            </a:prstGeom>
            <a:solidFill>
              <a:schemeClr val="bg1"/>
            </a:solidFill>
          </p:spPr>
          <p:txBody>
            <a:bodyPr wrap="square" rtlCol="0">
              <a:spAutoFit/>
            </a:bodyPr>
            <a:lstStyle/>
            <a:p>
              <a:pPr algn="ctr"/>
              <a:r>
                <a:rPr lang="en-US" sz="1800" b="1" dirty="0">
                  <a:latin typeface="Calibri (Body)"/>
                </a:rPr>
                <a:t>Rainfall deficit &amp;</a:t>
              </a:r>
            </a:p>
            <a:p>
              <a:pPr algn="ctr"/>
              <a:r>
                <a:rPr lang="en-US" sz="1800" b="1" dirty="0">
                  <a:latin typeface="Calibri (Body)"/>
                </a:rPr>
                <a:t>Length of dry period</a:t>
              </a:r>
            </a:p>
          </p:txBody>
        </p:sp>
        <p:sp>
          <p:nvSpPr>
            <p:cNvPr id="46" name="TextBox 45">
              <a:extLst>
                <a:ext uri="{FF2B5EF4-FFF2-40B4-BE49-F238E27FC236}">
                  <a16:creationId xmlns:a16="http://schemas.microsoft.com/office/drawing/2014/main" id="{16070FA3-06D1-304F-9F60-94A649025FED}"/>
                </a:ext>
              </a:extLst>
            </p:cNvPr>
            <p:cNvSpPr txBox="1"/>
            <p:nvPr/>
          </p:nvSpPr>
          <p:spPr>
            <a:xfrm>
              <a:off x="246888" y="2956237"/>
              <a:ext cx="2286000" cy="630368"/>
            </a:xfrm>
            <a:prstGeom prst="rect">
              <a:avLst/>
            </a:prstGeom>
            <a:solidFill>
              <a:schemeClr val="bg1"/>
            </a:solidFill>
          </p:spPr>
          <p:txBody>
            <a:bodyPr wrap="square" rtlCol="0">
              <a:spAutoFit/>
            </a:bodyPr>
            <a:lstStyle/>
            <a:p>
              <a:pPr algn="ctr"/>
              <a:r>
                <a:rPr lang="en-US" sz="1800" b="1" dirty="0">
                  <a:latin typeface="Calibri (Body)"/>
                </a:rPr>
                <a:t>Declined water</a:t>
              </a:r>
            </a:p>
            <a:p>
              <a:pPr algn="ctr"/>
              <a:r>
                <a:rPr lang="en-US" sz="1800" b="1" dirty="0">
                  <a:latin typeface="Calibri (Body)"/>
                </a:rPr>
                <a:t> supply</a:t>
              </a:r>
            </a:p>
          </p:txBody>
        </p:sp>
        <p:sp>
          <p:nvSpPr>
            <p:cNvPr id="47" name="TextBox 46">
              <a:extLst>
                <a:ext uri="{FF2B5EF4-FFF2-40B4-BE49-F238E27FC236}">
                  <a16:creationId xmlns:a16="http://schemas.microsoft.com/office/drawing/2014/main" id="{D582B249-F083-ED49-8239-ADB8931C4DBA}"/>
                </a:ext>
              </a:extLst>
            </p:cNvPr>
            <p:cNvSpPr txBox="1"/>
            <p:nvPr/>
          </p:nvSpPr>
          <p:spPr>
            <a:xfrm>
              <a:off x="1505748" y="4240744"/>
              <a:ext cx="2286000" cy="630368"/>
            </a:xfrm>
            <a:prstGeom prst="rect">
              <a:avLst/>
            </a:prstGeom>
            <a:solidFill>
              <a:schemeClr val="bg1"/>
            </a:solidFill>
          </p:spPr>
          <p:txBody>
            <a:bodyPr wrap="square" rtlCol="0">
              <a:spAutoFit/>
            </a:bodyPr>
            <a:lstStyle/>
            <a:p>
              <a:pPr algn="ctr"/>
              <a:r>
                <a:rPr lang="en-US" sz="1800" b="1" dirty="0">
                  <a:latin typeface="Calibri (Body)"/>
                </a:rPr>
                <a:t>Impact on crop growth and yield</a:t>
              </a:r>
            </a:p>
          </p:txBody>
        </p:sp>
        <p:sp>
          <p:nvSpPr>
            <p:cNvPr id="48" name="TextBox 47">
              <a:extLst>
                <a:ext uri="{FF2B5EF4-FFF2-40B4-BE49-F238E27FC236}">
                  <a16:creationId xmlns:a16="http://schemas.microsoft.com/office/drawing/2014/main" id="{EA013243-119F-1A48-B905-56B271781241}"/>
                </a:ext>
              </a:extLst>
            </p:cNvPr>
            <p:cNvSpPr txBox="1"/>
            <p:nvPr/>
          </p:nvSpPr>
          <p:spPr>
            <a:xfrm>
              <a:off x="251869" y="5559108"/>
              <a:ext cx="2286000" cy="570332"/>
            </a:xfrm>
            <a:prstGeom prst="rect">
              <a:avLst/>
            </a:prstGeom>
            <a:solidFill>
              <a:schemeClr val="bg1"/>
            </a:solidFill>
          </p:spPr>
          <p:txBody>
            <a:bodyPr wrap="square" rtlCol="0">
              <a:spAutoFit/>
            </a:bodyPr>
            <a:lstStyle/>
            <a:p>
              <a:pPr algn="ctr"/>
              <a:r>
                <a:rPr lang="en-US" sz="1600" b="1" dirty="0"/>
                <a:t>Demand for economic goods exceeds supply</a:t>
              </a:r>
            </a:p>
          </p:txBody>
        </p:sp>
      </p:grpSp>
      <p:cxnSp>
        <p:nvCxnSpPr>
          <p:cNvPr id="22" name="Straight Connector 21">
            <a:extLst>
              <a:ext uri="{FF2B5EF4-FFF2-40B4-BE49-F238E27FC236}">
                <a16:creationId xmlns:a16="http://schemas.microsoft.com/office/drawing/2014/main" id="{9D5318BC-7187-7A4F-8ECB-CFBF9A0A6144}"/>
              </a:ext>
            </a:extLst>
          </p:cNvPr>
          <p:cNvCxnSpPr/>
          <p:nvPr/>
        </p:nvCxnSpPr>
        <p:spPr>
          <a:xfrm>
            <a:off x="4179586" y="731783"/>
            <a:ext cx="0" cy="5574830"/>
          </a:xfrm>
          <a:prstGeom prst="line">
            <a:avLst/>
          </a:prstGeom>
          <a:ln w="19050">
            <a:prstDash val="sysDot"/>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371BE3FA-5DE3-3A4B-979A-D84B1EBE00ED}"/>
              </a:ext>
            </a:extLst>
          </p:cNvPr>
          <p:cNvSpPr/>
          <p:nvPr/>
        </p:nvSpPr>
        <p:spPr>
          <a:xfrm>
            <a:off x="4273604" y="1219200"/>
            <a:ext cx="3306226" cy="369332"/>
          </a:xfrm>
          <a:prstGeom prst="rect">
            <a:avLst/>
          </a:prstGeom>
          <a:solidFill>
            <a:schemeClr val="accent2">
              <a:lumMod val="60000"/>
              <a:lumOff val="40000"/>
            </a:schemeClr>
          </a:solidFill>
        </p:spPr>
        <p:txBody>
          <a:bodyPr wrap="none">
            <a:spAutoFit/>
          </a:bodyPr>
          <a:lstStyle/>
          <a:p>
            <a:pPr lvl="0">
              <a:buNone/>
            </a:pPr>
            <a:r>
              <a:rPr lang="en-US" sz="1800" b="1" dirty="0">
                <a:latin typeface="Calibri (Body)"/>
                <a:cs typeface="TH SarabunPSK" panose="020B0500040200020003" pitchFamily="34" charset="-34"/>
              </a:rPr>
              <a:t>Thai Meteorological Department</a:t>
            </a:r>
          </a:p>
        </p:txBody>
      </p:sp>
      <p:sp>
        <p:nvSpPr>
          <p:cNvPr id="50" name="Rectangle 49">
            <a:extLst>
              <a:ext uri="{FF2B5EF4-FFF2-40B4-BE49-F238E27FC236}">
                <a16:creationId xmlns:a16="http://schemas.microsoft.com/office/drawing/2014/main" id="{498122A2-CE1D-CB41-B5B2-6D077EEBD31B}"/>
              </a:ext>
            </a:extLst>
          </p:cNvPr>
          <p:cNvSpPr/>
          <p:nvPr/>
        </p:nvSpPr>
        <p:spPr>
          <a:xfrm>
            <a:off x="4577565" y="1689073"/>
            <a:ext cx="4395080" cy="615553"/>
          </a:xfrm>
          <a:prstGeom prst="rect">
            <a:avLst/>
          </a:prstGeom>
        </p:spPr>
        <p:txBody>
          <a:bodyPr wrap="square">
            <a:spAutoFit/>
          </a:bodyPr>
          <a:lstStyle/>
          <a:p>
            <a:pPr marL="285750" lvl="0" indent="-285750">
              <a:buFont typeface="Wingdings" pitchFamily="2" charset="2"/>
              <a:buChar char="Ø"/>
            </a:pPr>
            <a:r>
              <a:rPr lang="en-US" sz="1700" dirty="0">
                <a:latin typeface="Calibri (Body)"/>
                <a:cs typeface="TH SarabunPSK" panose="020B0500040200020003" pitchFamily="34" charset="-34"/>
              </a:rPr>
              <a:t>Lacking of water </a:t>
            </a:r>
            <a:endParaRPr lang="th-TH" sz="1700" dirty="0">
              <a:latin typeface="Calibri (Body)"/>
              <a:cs typeface="TH SarabunPSK" panose="020B0500040200020003" pitchFamily="34" charset="-34"/>
            </a:endParaRPr>
          </a:p>
          <a:p>
            <a:pPr marL="285750" lvl="0" indent="-285750">
              <a:buFont typeface="Wingdings" pitchFamily="2" charset="2"/>
              <a:buChar char="Ø"/>
            </a:pPr>
            <a:r>
              <a:rPr lang="en-US" sz="1700" dirty="0">
                <a:latin typeface="Calibri (Body)"/>
                <a:cs typeface="TH SarabunPSK" panose="020B0500040200020003" pitchFamily="34" charset="-34"/>
              </a:rPr>
              <a:t>Causing </a:t>
            </a:r>
            <a:r>
              <a:rPr lang="en-US" sz="1700" b="1" dirty="0">
                <a:solidFill>
                  <a:srgbClr val="FF9300"/>
                </a:solidFill>
                <a:latin typeface="Calibri (Body)"/>
                <a:cs typeface="TH SarabunPSK" panose="020B0500040200020003" pitchFamily="34" charset="-34"/>
              </a:rPr>
              <a:t>dryness</a:t>
            </a:r>
            <a:r>
              <a:rPr lang="en-US" sz="1700" dirty="0">
                <a:latin typeface="Calibri (Body)"/>
                <a:cs typeface="TH SarabunPSK" panose="020B0500040200020003" pitchFamily="34" charset="-34"/>
              </a:rPr>
              <a:t> and </a:t>
            </a:r>
            <a:r>
              <a:rPr lang="en-US" sz="1700" b="1" dirty="0">
                <a:solidFill>
                  <a:srgbClr val="FF9300"/>
                </a:solidFill>
                <a:latin typeface="Calibri (Body)"/>
                <a:cs typeface="TH SarabunPSK" panose="020B0500040200020003" pitchFamily="34" charset="-34"/>
              </a:rPr>
              <a:t>affects to communities </a:t>
            </a:r>
          </a:p>
        </p:txBody>
      </p:sp>
      <p:sp>
        <p:nvSpPr>
          <p:cNvPr id="52" name="Rectangle 51">
            <a:extLst>
              <a:ext uri="{FF2B5EF4-FFF2-40B4-BE49-F238E27FC236}">
                <a16:creationId xmlns:a16="http://schemas.microsoft.com/office/drawing/2014/main" id="{C50EF452-7FB7-034C-B8E5-27C925204468}"/>
              </a:ext>
            </a:extLst>
          </p:cNvPr>
          <p:cNvSpPr/>
          <p:nvPr/>
        </p:nvSpPr>
        <p:spPr>
          <a:xfrm>
            <a:off x="4577565" y="3168804"/>
            <a:ext cx="4479464" cy="1400383"/>
          </a:xfrm>
          <a:prstGeom prst="rect">
            <a:avLst/>
          </a:prstGeom>
        </p:spPr>
        <p:txBody>
          <a:bodyPr wrap="square">
            <a:spAutoFit/>
          </a:bodyPr>
          <a:lstStyle/>
          <a:p>
            <a:pPr marL="285750" lvl="0" indent="-285750">
              <a:buFont typeface="Wingdings" pitchFamily="2" charset="2"/>
              <a:buChar char="Ø"/>
            </a:pPr>
            <a:r>
              <a:rPr lang="en-US" sz="1700" dirty="0">
                <a:latin typeface="Calibri (Body)"/>
                <a:cs typeface="TH SarabunPSK" panose="020B0500040200020003" pitchFamily="34" charset="-34"/>
              </a:rPr>
              <a:t>Lacking of sufficient available water for </a:t>
            </a:r>
            <a:r>
              <a:rPr lang="en-US" sz="1700" b="1" dirty="0">
                <a:solidFill>
                  <a:srgbClr val="00B050"/>
                </a:solidFill>
                <a:latin typeface="Calibri (Body)"/>
                <a:cs typeface="TH SarabunPSK" panose="020B0500040200020003" pitchFamily="34" charset="-34"/>
              </a:rPr>
              <a:t>domestic use </a:t>
            </a:r>
            <a:endParaRPr lang="th-TH" sz="1700" b="1" dirty="0">
              <a:solidFill>
                <a:srgbClr val="00B050"/>
              </a:solidFill>
              <a:latin typeface="Calibri (Body)"/>
              <a:cs typeface="TH SarabunPSK" panose="020B0500040200020003" pitchFamily="34" charset="-34"/>
            </a:endParaRPr>
          </a:p>
          <a:p>
            <a:pPr marL="285750" lvl="0" indent="-285750">
              <a:buFont typeface="Wingdings" pitchFamily="2" charset="2"/>
              <a:buChar char="Ø"/>
            </a:pPr>
            <a:r>
              <a:rPr lang="en-US" sz="1700" dirty="0">
                <a:latin typeface="Calibri (Body)"/>
                <a:cs typeface="TH SarabunPSK" panose="020B0500040200020003" pitchFamily="34" charset="-34"/>
              </a:rPr>
              <a:t>Affecting to </a:t>
            </a:r>
            <a:r>
              <a:rPr lang="en-US" sz="1700" b="1" dirty="0">
                <a:solidFill>
                  <a:srgbClr val="00B050"/>
                </a:solidFill>
                <a:latin typeface="Calibri (Body)"/>
                <a:cs typeface="TH SarabunPSK" panose="020B0500040200020003" pitchFamily="34" charset="-34"/>
              </a:rPr>
              <a:t>crop yield</a:t>
            </a:r>
          </a:p>
          <a:p>
            <a:pPr marL="285750" lvl="0" indent="-285750">
              <a:buFont typeface="Wingdings" pitchFamily="2" charset="2"/>
              <a:buChar char="Ø"/>
            </a:pPr>
            <a:r>
              <a:rPr lang="en-US" sz="1700" dirty="0">
                <a:latin typeface="Calibri (Body)"/>
                <a:cs typeface="TH SarabunPSK" panose="020B0500040200020003" pitchFamily="34" charset="-34"/>
              </a:rPr>
              <a:t>Causing losses and impact </a:t>
            </a:r>
            <a:r>
              <a:rPr lang="en-US" sz="1700" b="1" dirty="0">
                <a:solidFill>
                  <a:srgbClr val="00B050"/>
                </a:solidFill>
                <a:latin typeface="Calibri (Body)"/>
                <a:cs typeface="TH SarabunPSK" panose="020B0500040200020003" pitchFamily="34" charset="-34"/>
              </a:rPr>
              <a:t>communities, society and economy </a:t>
            </a:r>
          </a:p>
        </p:txBody>
      </p:sp>
      <p:sp>
        <p:nvSpPr>
          <p:cNvPr id="53" name="Rectangle 52">
            <a:extLst>
              <a:ext uri="{FF2B5EF4-FFF2-40B4-BE49-F238E27FC236}">
                <a16:creationId xmlns:a16="http://schemas.microsoft.com/office/drawing/2014/main" id="{D44FF5FA-17A1-2941-9EFE-75DE8B19F8E2}"/>
              </a:ext>
            </a:extLst>
          </p:cNvPr>
          <p:cNvSpPr/>
          <p:nvPr/>
        </p:nvSpPr>
        <p:spPr>
          <a:xfrm>
            <a:off x="4268935" y="4730247"/>
            <a:ext cx="3203634" cy="369332"/>
          </a:xfrm>
          <a:prstGeom prst="rect">
            <a:avLst/>
          </a:prstGeom>
          <a:solidFill>
            <a:srgbClr val="76D6FF"/>
          </a:solidFill>
        </p:spPr>
        <p:txBody>
          <a:bodyPr wrap="none">
            <a:spAutoFit/>
          </a:bodyPr>
          <a:lstStyle/>
          <a:p>
            <a:pPr lvl="0">
              <a:buNone/>
            </a:pPr>
            <a:r>
              <a:rPr lang="en-US" sz="1800" b="1" dirty="0">
                <a:latin typeface="Calibri (Body)"/>
                <a:cs typeface="TH SarabunPSK" panose="020B0500040200020003" pitchFamily="34" charset="-34"/>
              </a:rPr>
              <a:t>Land Development Department</a:t>
            </a:r>
          </a:p>
        </p:txBody>
      </p:sp>
      <p:sp>
        <p:nvSpPr>
          <p:cNvPr id="54" name="Rectangle 53">
            <a:extLst>
              <a:ext uri="{FF2B5EF4-FFF2-40B4-BE49-F238E27FC236}">
                <a16:creationId xmlns:a16="http://schemas.microsoft.com/office/drawing/2014/main" id="{BEB20589-5101-6546-A84E-58D4895FF692}"/>
              </a:ext>
            </a:extLst>
          </p:cNvPr>
          <p:cNvSpPr/>
          <p:nvPr/>
        </p:nvSpPr>
        <p:spPr>
          <a:xfrm>
            <a:off x="4530374" y="5113986"/>
            <a:ext cx="4533581" cy="1661993"/>
          </a:xfrm>
          <a:prstGeom prst="rect">
            <a:avLst/>
          </a:prstGeom>
        </p:spPr>
        <p:txBody>
          <a:bodyPr wrap="square">
            <a:spAutoFit/>
          </a:bodyPr>
          <a:lstStyle/>
          <a:p>
            <a:pPr marL="285750" lvl="0" indent="-285750">
              <a:buFont typeface="Wingdings" pitchFamily="2" charset="2"/>
              <a:buChar char="Ø"/>
            </a:pPr>
            <a:r>
              <a:rPr lang="en-US" sz="1700" dirty="0">
                <a:latin typeface="Calibri (Body)"/>
                <a:cs typeface="TH SarabunPSK" panose="020B0500040200020003" pitchFamily="34" charset="-34"/>
              </a:rPr>
              <a:t>Sub-average </a:t>
            </a:r>
            <a:r>
              <a:rPr lang="en-US" sz="1700" b="1" dirty="0">
                <a:solidFill>
                  <a:srgbClr val="00B0F0"/>
                </a:solidFill>
                <a:latin typeface="Calibri (Body)"/>
                <a:cs typeface="TH SarabunPSK" panose="020B0500040200020003" pitchFamily="34" charset="-34"/>
              </a:rPr>
              <a:t>rainfall</a:t>
            </a:r>
            <a:r>
              <a:rPr lang="en-US" sz="1700" dirty="0">
                <a:latin typeface="Calibri (Body)"/>
                <a:cs typeface="TH SarabunPSK" panose="020B0500040200020003" pitchFamily="34" charset="-34"/>
              </a:rPr>
              <a:t> or deviation in </a:t>
            </a:r>
            <a:r>
              <a:rPr lang="en-US" sz="1700" b="1" dirty="0">
                <a:solidFill>
                  <a:srgbClr val="00B0F0"/>
                </a:solidFill>
                <a:latin typeface="Calibri (Body)"/>
                <a:cs typeface="TH SarabunPSK" panose="020B0500040200020003" pitchFamily="34" charset="-34"/>
              </a:rPr>
              <a:t>seasonal rainfall patterns </a:t>
            </a:r>
          </a:p>
          <a:p>
            <a:pPr marL="285750" lvl="0" indent="-285750">
              <a:buFont typeface="Wingdings" pitchFamily="2" charset="2"/>
              <a:buChar char="Ø"/>
            </a:pPr>
            <a:r>
              <a:rPr lang="en-US" sz="1700" dirty="0">
                <a:latin typeface="Calibri (Body)"/>
                <a:cs typeface="TH SarabunPSK" panose="020B0500040200020003" pitchFamily="34" charset="-34"/>
              </a:rPr>
              <a:t>Causing in water supply deficit for </a:t>
            </a:r>
            <a:r>
              <a:rPr lang="en-US" sz="1700" b="1" dirty="0">
                <a:solidFill>
                  <a:srgbClr val="00B0F0"/>
                </a:solidFill>
                <a:latin typeface="Calibri (Body)"/>
                <a:cs typeface="TH SarabunPSK" panose="020B0500040200020003" pitchFamily="34" charset="-34"/>
              </a:rPr>
              <a:t>domestic and agricultural uses</a:t>
            </a:r>
          </a:p>
          <a:p>
            <a:pPr marL="285750" lvl="0" indent="-285750">
              <a:buFont typeface="Wingdings" pitchFamily="2" charset="2"/>
              <a:buChar char="Ø"/>
            </a:pPr>
            <a:r>
              <a:rPr lang="en-US" sz="1700" dirty="0">
                <a:latin typeface="Calibri (Body)"/>
                <a:cs typeface="TH SarabunPSK" panose="020B0500040200020003" pitchFamily="34" charset="-34"/>
              </a:rPr>
              <a:t>Effecting </a:t>
            </a:r>
            <a:r>
              <a:rPr lang="en-US" sz="1700" b="1" dirty="0">
                <a:solidFill>
                  <a:srgbClr val="00B0F0"/>
                </a:solidFill>
                <a:latin typeface="Calibri (Body)"/>
                <a:cs typeface="TH SarabunPSK" panose="020B0500040200020003" pitchFamily="34" charset="-34"/>
              </a:rPr>
              <a:t>crop growth and yield </a:t>
            </a:r>
          </a:p>
          <a:p>
            <a:pPr marL="285750" lvl="0" indent="-285750">
              <a:buFont typeface="Wingdings" pitchFamily="2" charset="2"/>
              <a:buChar char="Ø"/>
            </a:pPr>
            <a:r>
              <a:rPr lang="en-US" sz="1700" dirty="0">
                <a:latin typeface="Calibri (Body)"/>
                <a:cs typeface="TH SarabunPSK" panose="020B0500040200020003" pitchFamily="34" charset="-34"/>
              </a:rPr>
              <a:t>Leading to </a:t>
            </a:r>
            <a:r>
              <a:rPr lang="en-US" sz="1700" b="1" dirty="0">
                <a:solidFill>
                  <a:srgbClr val="00B0F0"/>
                </a:solidFill>
                <a:latin typeface="Calibri (Body)"/>
                <a:cs typeface="TH SarabunPSK" panose="020B0500040200020003" pitchFamily="34" charset="-34"/>
              </a:rPr>
              <a:t>socio-economic drought</a:t>
            </a:r>
          </a:p>
        </p:txBody>
      </p:sp>
      <p:pic>
        <p:nvPicPr>
          <p:cNvPr id="57" name="Picture 56">
            <a:extLst>
              <a:ext uri="{FF2B5EF4-FFF2-40B4-BE49-F238E27FC236}">
                <a16:creationId xmlns:a16="http://schemas.microsoft.com/office/drawing/2014/main" id="{84F8780C-CBA0-F54C-AA8F-AC69CA4B37CE}"/>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4101503" y="304800"/>
            <a:ext cx="963061" cy="963061"/>
          </a:xfrm>
          <a:prstGeom prst="rect">
            <a:avLst/>
          </a:prstGeom>
        </p:spPr>
      </p:pic>
      <p:sp>
        <p:nvSpPr>
          <p:cNvPr id="59" name="Rectangle 58">
            <a:extLst>
              <a:ext uri="{FF2B5EF4-FFF2-40B4-BE49-F238E27FC236}">
                <a16:creationId xmlns:a16="http://schemas.microsoft.com/office/drawing/2014/main" id="{F7580EB7-2F57-A541-9713-D90B8B688FCC}"/>
              </a:ext>
            </a:extLst>
          </p:cNvPr>
          <p:cNvSpPr/>
          <p:nvPr/>
        </p:nvSpPr>
        <p:spPr>
          <a:xfrm>
            <a:off x="4486781" y="3043072"/>
            <a:ext cx="4536663" cy="1502589"/>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1C38A8B-D5E1-AF48-86E3-78381F042960}"/>
              </a:ext>
            </a:extLst>
          </p:cNvPr>
          <p:cNvSpPr/>
          <p:nvPr/>
        </p:nvSpPr>
        <p:spPr>
          <a:xfrm>
            <a:off x="4270370" y="2508779"/>
            <a:ext cx="3959230" cy="646331"/>
          </a:xfrm>
          <a:prstGeom prst="rect">
            <a:avLst/>
          </a:prstGeom>
          <a:solidFill>
            <a:schemeClr val="accent6">
              <a:lumMod val="60000"/>
              <a:lumOff val="40000"/>
            </a:schemeClr>
          </a:solidFill>
          <a:ln>
            <a:noFill/>
          </a:ln>
        </p:spPr>
        <p:txBody>
          <a:bodyPr wrap="square">
            <a:spAutoFit/>
          </a:bodyPr>
          <a:lstStyle/>
          <a:p>
            <a:pPr lvl="0">
              <a:buNone/>
            </a:pPr>
            <a:r>
              <a:rPr lang="en-US" sz="1800" b="1" dirty="0">
                <a:latin typeface="Calibri (Body)"/>
                <a:cs typeface="TH SarabunPSK" panose="020B0500040200020003" pitchFamily="34" charset="-34"/>
              </a:rPr>
              <a:t>Department of Disaster Prevention and Mitigation </a:t>
            </a:r>
          </a:p>
        </p:txBody>
      </p:sp>
    </p:spTree>
    <p:extLst>
      <p:ext uri="{BB962C8B-B14F-4D97-AF65-F5344CB8AC3E}">
        <p14:creationId xmlns:p14="http://schemas.microsoft.com/office/powerpoint/2010/main" val="2918945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18C151F-67CC-D241-A0AD-C76676DE4351}"/>
              </a:ext>
            </a:extLst>
          </p:cNvPr>
          <p:cNvSpPr/>
          <p:nvPr/>
        </p:nvSpPr>
        <p:spPr>
          <a:xfrm>
            <a:off x="0" y="3474045"/>
            <a:ext cx="9124138" cy="20875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
        <p:nvSpPr>
          <p:cNvPr id="29" name="Rectangle 28">
            <a:extLst>
              <a:ext uri="{FF2B5EF4-FFF2-40B4-BE49-F238E27FC236}">
                <a16:creationId xmlns:a16="http://schemas.microsoft.com/office/drawing/2014/main" id="{08E820C8-8691-B248-9280-153CD5EF5668}"/>
              </a:ext>
            </a:extLst>
          </p:cNvPr>
          <p:cNvSpPr/>
          <p:nvPr/>
        </p:nvSpPr>
        <p:spPr>
          <a:xfrm>
            <a:off x="0" y="2531744"/>
            <a:ext cx="9124138" cy="60138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
        <p:nvSpPr>
          <p:cNvPr id="28" name="Rectangle 27">
            <a:extLst>
              <a:ext uri="{FF2B5EF4-FFF2-40B4-BE49-F238E27FC236}">
                <a16:creationId xmlns:a16="http://schemas.microsoft.com/office/drawing/2014/main" id="{8B6969B6-A645-B54B-B9BB-9A96AAFEFAFE}"/>
              </a:ext>
            </a:extLst>
          </p:cNvPr>
          <p:cNvSpPr/>
          <p:nvPr/>
        </p:nvSpPr>
        <p:spPr>
          <a:xfrm>
            <a:off x="0" y="1340348"/>
            <a:ext cx="9124138" cy="60138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Body)"/>
            </a:endParaRPr>
          </a:p>
        </p:txBody>
      </p:sp>
      <p:sp>
        <p:nvSpPr>
          <p:cNvPr id="4" name="Rectangle 22">
            <a:extLst>
              <a:ext uri="{FF2B5EF4-FFF2-40B4-BE49-F238E27FC236}">
                <a16:creationId xmlns:a16="http://schemas.microsoft.com/office/drawing/2014/main" id="{ACC3ABD8-43A4-5F4F-A63E-9B88894830FA}"/>
              </a:ext>
            </a:extLst>
          </p:cNvPr>
          <p:cNvSpPr txBox="1">
            <a:spLocks noChangeArrowheads="1"/>
          </p:cNvSpPr>
          <p:nvPr/>
        </p:nvSpPr>
        <p:spPr bwMode="auto">
          <a:xfrm>
            <a:off x="118981" y="15369"/>
            <a:ext cx="7860409" cy="644807"/>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dirty="0">
                <a:solidFill>
                  <a:prstClr val="black"/>
                </a:solidFill>
                <a:latin typeface="Gill Sans MT" panose="020B0502020104020203" pitchFamily="34" charset="0"/>
              </a:rPr>
              <a:t>Stage of drought</a:t>
            </a:r>
            <a:endParaRPr lang="th-TH" altLang="th-TH" dirty="0">
              <a:solidFill>
                <a:prstClr val="black"/>
              </a:solidFill>
              <a:latin typeface="Gill Sans MT" panose="020B0502020104020203" pitchFamily="34" charset="0"/>
            </a:endParaRPr>
          </a:p>
        </p:txBody>
      </p:sp>
      <p:grpSp>
        <p:nvGrpSpPr>
          <p:cNvPr id="6" name="Group 5">
            <a:extLst>
              <a:ext uri="{FF2B5EF4-FFF2-40B4-BE49-F238E27FC236}">
                <a16:creationId xmlns:a16="http://schemas.microsoft.com/office/drawing/2014/main" id="{B0C8C177-20E1-854C-800E-DF8B9AF28B19}"/>
              </a:ext>
            </a:extLst>
          </p:cNvPr>
          <p:cNvGrpSpPr/>
          <p:nvPr/>
        </p:nvGrpSpPr>
        <p:grpSpPr>
          <a:xfrm>
            <a:off x="3792" y="613719"/>
            <a:ext cx="9140208" cy="46100"/>
            <a:chOff x="3792" y="756594"/>
            <a:chExt cx="9140208" cy="46100"/>
          </a:xfrm>
        </p:grpSpPr>
        <p:sp>
          <p:nvSpPr>
            <p:cNvPr id="7" name="TextBox 6">
              <a:extLst>
                <a:ext uri="{FF2B5EF4-FFF2-40B4-BE49-F238E27FC236}">
                  <a16:creationId xmlns:a16="http://schemas.microsoft.com/office/drawing/2014/main" id="{39475907-5D67-3642-8344-E17F32CDA94C}"/>
                </a:ext>
              </a:extLst>
            </p:cNvPr>
            <p:cNvSpPr txBox="1"/>
            <p:nvPr/>
          </p:nvSpPr>
          <p:spPr>
            <a:xfrm>
              <a:off x="3792" y="756594"/>
              <a:ext cx="6949440" cy="45720"/>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8" name="TextBox 7">
              <a:extLst>
                <a:ext uri="{FF2B5EF4-FFF2-40B4-BE49-F238E27FC236}">
                  <a16:creationId xmlns:a16="http://schemas.microsoft.com/office/drawing/2014/main" id="{B7291FD5-C37B-9F4D-916C-F076EEDEF44B}"/>
                </a:ext>
              </a:extLst>
            </p:cNvPr>
            <p:cNvSpPr txBox="1"/>
            <p:nvPr/>
          </p:nvSpPr>
          <p:spPr>
            <a:xfrm>
              <a:off x="8686800" y="756974"/>
              <a:ext cx="457200" cy="45720"/>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9" name="TextBox 8">
              <a:extLst>
                <a:ext uri="{FF2B5EF4-FFF2-40B4-BE49-F238E27FC236}">
                  <a16:creationId xmlns:a16="http://schemas.microsoft.com/office/drawing/2014/main" id="{07E4283F-7D3D-CE40-A88D-B0A98E78B155}"/>
                </a:ext>
              </a:extLst>
            </p:cNvPr>
            <p:cNvSpPr txBox="1"/>
            <p:nvPr/>
          </p:nvSpPr>
          <p:spPr>
            <a:xfrm>
              <a:off x="6879077" y="756974"/>
              <a:ext cx="457200" cy="45720"/>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0" name="TextBox 9">
              <a:extLst>
                <a:ext uri="{FF2B5EF4-FFF2-40B4-BE49-F238E27FC236}">
                  <a16:creationId xmlns:a16="http://schemas.microsoft.com/office/drawing/2014/main" id="{B62203B0-BF23-6242-9CC9-DFE6C3C94447}"/>
                </a:ext>
              </a:extLst>
            </p:cNvPr>
            <p:cNvSpPr txBox="1"/>
            <p:nvPr/>
          </p:nvSpPr>
          <p:spPr>
            <a:xfrm>
              <a:off x="7336277" y="756974"/>
              <a:ext cx="457200" cy="45720"/>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1" name="TextBox 10">
              <a:extLst>
                <a:ext uri="{FF2B5EF4-FFF2-40B4-BE49-F238E27FC236}">
                  <a16:creationId xmlns:a16="http://schemas.microsoft.com/office/drawing/2014/main" id="{07987630-2979-AC43-8891-FDFD3C7ABFEF}"/>
                </a:ext>
              </a:extLst>
            </p:cNvPr>
            <p:cNvSpPr txBox="1"/>
            <p:nvPr/>
          </p:nvSpPr>
          <p:spPr>
            <a:xfrm>
              <a:off x="7778228" y="756974"/>
              <a:ext cx="457200" cy="45720"/>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2" name="TextBox 11">
              <a:extLst>
                <a:ext uri="{FF2B5EF4-FFF2-40B4-BE49-F238E27FC236}">
                  <a16:creationId xmlns:a16="http://schemas.microsoft.com/office/drawing/2014/main" id="{42BD5303-77CC-3B48-AD81-CD082EB3481D}"/>
                </a:ext>
              </a:extLst>
            </p:cNvPr>
            <p:cNvSpPr txBox="1"/>
            <p:nvPr/>
          </p:nvSpPr>
          <p:spPr>
            <a:xfrm>
              <a:off x="8229600" y="756974"/>
              <a:ext cx="457200" cy="45720"/>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graphicFrame>
        <p:nvGraphicFramePr>
          <p:cNvPr id="13" name="Diagram 12">
            <a:extLst>
              <a:ext uri="{FF2B5EF4-FFF2-40B4-BE49-F238E27FC236}">
                <a16:creationId xmlns:a16="http://schemas.microsoft.com/office/drawing/2014/main" id="{1E01BA53-50AD-B146-8CB1-4FAF1586E667}"/>
              </a:ext>
            </a:extLst>
          </p:cNvPr>
          <p:cNvGraphicFramePr/>
          <p:nvPr>
            <p:extLst/>
          </p:nvPr>
        </p:nvGraphicFramePr>
        <p:xfrm>
          <a:off x="1293099" y="-457200"/>
          <a:ext cx="785916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Rectangle 13">
            <a:extLst>
              <a:ext uri="{FF2B5EF4-FFF2-40B4-BE49-F238E27FC236}">
                <a16:creationId xmlns:a16="http://schemas.microsoft.com/office/drawing/2014/main" id="{899C89FB-C6D9-B241-B597-5D6D34C9707E}"/>
              </a:ext>
            </a:extLst>
          </p:cNvPr>
          <p:cNvSpPr/>
          <p:nvPr/>
        </p:nvSpPr>
        <p:spPr>
          <a:xfrm>
            <a:off x="76200" y="6352361"/>
            <a:ext cx="3345468" cy="338554"/>
          </a:xfrm>
          <a:prstGeom prst="rect">
            <a:avLst/>
          </a:prstGeom>
        </p:spPr>
        <p:txBody>
          <a:bodyPr wrap="none">
            <a:spAutoFit/>
          </a:bodyPr>
          <a:lstStyle/>
          <a:p>
            <a:pPr lvl="0"/>
            <a:r>
              <a:rPr lang="en-US" sz="1600" dirty="0">
                <a:solidFill>
                  <a:schemeClr val="tx1">
                    <a:lumMod val="50000"/>
                    <a:lumOff val="50000"/>
                  </a:schemeClr>
                </a:solidFill>
                <a:latin typeface="Calibri (Body)"/>
              </a:rPr>
              <a:t>Source: adapted from New York State</a:t>
            </a:r>
            <a:endParaRPr lang="en-US" dirty="0">
              <a:solidFill>
                <a:schemeClr val="tx1">
                  <a:lumMod val="50000"/>
                  <a:lumOff val="50000"/>
                </a:schemeClr>
              </a:solidFill>
              <a:latin typeface="Calibri (Body)"/>
            </a:endParaRPr>
          </a:p>
        </p:txBody>
      </p:sp>
      <p:graphicFrame>
        <p:nvGraphicFramePr>
          <p:cNvPr id="18" name="Diagram 17">
            <a:extLst>
              <a:ext uri="{FF2B5EF4-FFF2-40B4-BE49-F238E27FC236}">
                <a16:creationId xmlns:a16="http://schemas.microsoft.com/office/drawing/2014/main" id="{4BC01C81-6476-D149-A98B-D4B885E584F6}"/>
              </a:ext>
            </a:extLst>
          </p:cNvPr>
          <p:cNvGraphicFramePr/>
          <p:nvPr>
            <p:extLst>
              <p:ext uri="{D42A27DB-BD31-4B8C-83A1-F6EECF244321}">
                <p14:modId xmlns:p14="http://schemas.microsoft.com/office/powerpoint/2010/main" val="68984991"/>
              </p:ext>
            </p:extLst>
          </p:nvPr>
        </p:nvGraphicFramePr>
        <p:xfrm>
          <a:off x="1298439" y="819875"/>
          <a:ext cx="7845561"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TextBox 19">
            <a:extLst>
              <a:ext uri="{FF2B5EF4-FFF2-40B4-BE49-F238E27FC236}">
                <a16:creationId xmlns:a16="http://schemas.microsoft.com/office/drawing/2014/main" id="{440E1A37-5D0C-B645-82F2-EFAFFB64BF47}"/>
              </a:ext>
            </a:extLst>
          </p:cNvPr>
          <p:cNvSpPr txBox="1"/>
          <p:nvPr/>
        </p:nvSpPr>
        <p:spPr>
          <a:xfrm>
            <a:off x="1466725" y="3547903"/>
            <a:ext cx="1769423" cy="1569660"/>
          </a:xfrm>
          <a:prstGeom prst="rect">
            <a:avLst/>
          </a:prstGeom>
          <a:noFill/>
        </p:spPr>
        <p:txBody>
          <a:bodyPr wrap="square" rtlCol="0">
            <a:spAutoFit/>
          </a:bodyPr>
          <a:lstStyle/>
          <a:p>
            <a:pPr marL="185738" indent="-185738">
              <a:buFont typeface="Arial" panose="020B0604020202020204" pitchFamily="34" charset="0"/>
              <a:buChar char="•"/>
            </a:pPr>
            <a:r>
              <a:rPr lang="en-US" sz="1600" b="1" dirty="0">
                <a:latin typeface="Calibri (Body)"/>
              </a:rPr>
              <a:t>Increase water conservation awareness</a:t>
            </a:r>
          </a:p>
          <a:p>
            <a:pPr marL="185738" indent="-185738">
              <a:buFont typeface="Arial" panose="020B0604020202020204" pitchFamily="34" charset="0"/>
              <a:buChar char="•"/>
            </a:pPr>
            <a:r>
              <a:rPr lang="en-US" sz="1600" b="1" dirty="0">
                <a:latin typeface="Calibri (Body)"/>
              </a:rPr>
              <a:t>Voluntary actions by citizens</a:t>
            </a:r>
          </a:p>
        </p:txBody>
      </p:sp>
      <p:sp>
        <p:nvSpPr>
          <p:cNvPr id="21" name="TextBox 20">
            <a:extLst>
              <a:ext uri="{FF2B5EF4-FFF2-40B4-BE49-F238E27FC236}">
                <a16:creationId xmlns:a16="http://schemas.microsoft.com/office/drawing/2014/main" id="{88694BAD-0A38-B04D-B407-EF100BBF11A7}"/>
              </a:ext>
            </a:extLst>
          </p:cNvPr>
          <p:cNvSpPr txBox="1"/>
          <p:nvPr/>
        </p:nvSpPr>
        <p:spPr>
          <a:xfrm>
            <a:off x="3314936" y="3547901"/>
            <a:ext cx="1769423" cy="2062103"/>
          </a:xfrm>
          <a:prstGeom prst="rect">
            <a:avLst/>
          </a:prstGeom>
          <a:noFill/>
        </p:spPr>
        <p:txBody>
          <a:bodyPr wrap="square" rtlCol="0">
            <a:spAutoFit/>
          </a:bodyPr>
          <a:lstStyle/>
          <a:p>
            <a:pPr marL="185738" indent="-185738">
              <a:buFont typeface="Arial" panose="020B0604020202020204" pitchFamily="34" charset="0"/>
              <a:buChar char="•"/>
            </a:pPr>
            <a:r>
              <a:rPr lang="en-US" sz="1600" b="1" dirty="0">
                <a:latin typeface="Calibri (Body)"/>
              </a:rPr>
              <a:t>Water conservation awareness</a:t>
            </a:r>
          </a:p>
          <a:p>
            <a:pPr marL="185738" indent="-185738">
              <a:buFont typeface="Arial" panose="020B0604020202020204" pitchFamily="34" charset="0"/>
              <a:buChar char="•"/>
            </a:pPr>
            <a:r>
              <a:rPr lang="en-US" sz="1600" b="1" dirty="0">
                <a:latin typeface="Calibri (Body)"/>
              </a:rPr>
              <a:t>Precautionary measures still voluntary but highly encouraged</a:t>
            </a:r>
          </a:p>
        </p:txBody>
      </p:sp>
      <p:sp>
        <p:nvSpPr>
          <p:cNvPr id="23" name="TextBox 22">
            <a:extLst>
              <a:ext uri="{FF2B5EF4-FFF2-40B4-BE49-F238E27FC236}">
                <a16:creationId xmlns:a16="http://schemas.microsoft.com/office/drawing/2014/main" id="{DE740F00-99C8-3548-9B09-510FDE161267}"/>
              </a:ext>
            </a:extLst>
          </p:cNvPr>
          <p:cNvSpPr txBox="1"/>
          <p:nvPr/>
        </p:nvSpPr>
        <p:spPr>
          <a:xfrm>
            <a:off x="5252762" y="3547901"/>
            <a:ext cx="1769423" cy="1323439"/>
          </a:xfrm>
          <a:prstGeom prst="rect">
            <a:avLst/>
          </a:prstGeom>
          <a:noFill/>
        </p:spPr>
        <p:txBody>
          <a:bodyPr wrap="square" rtlCol="0">
            <a:spAutoFit/>
          </a:bodyPr>
          <a:lstStyle/>
          <a:p>
            <a:pPr marL="185738" indent="-185738">
              <a:buFont typeface="Arial" panose="020B0604020202020204" pitchFamily="34" charset="0"/>
              <a:buChar char="•"/>
            </a:pPr>
            <a:r>
              <a:rPr lang="en-US" sz="1600" b="1" dirty="0">
                <a:latin typeface="Calibri (Body)"/>
              </a:rPr>
              <a:t>Mandatory response for water conservation by public</a:t>
            </a:r>
          </a:p>
        </p:txBody>
      </p:sp>
      <p:sp>
        <p:nvSpPr>
          <p:cNvPr id="24" name="TextBox 23">
            <a:extLst>
              <a:ext uri="{FF2B5EF4-FFF2-40B4-BE49-F238E27FC236}">
                <a16:creationId xmlns:a16="http://schemas.microsoft.com/office/drawing/2014/main" id="{33BD5541-AEEA-9F42-AFF6-8DFE293086F2}"/>
              </a:ext>
            </a:extLst>
          </p:cNvPr>
          <p:cNvSpPr txBox="1"/>
          <p:nvPr/>
        </p:nvSpPr>
        <p:spPr>
          <a:xfrm>
            <a:off x="7230785" y="3547901"/>
            <a:ext cx="1769423" cy="830997"/>
          </a:xfrm>
          <a:prstGeom prst="rect">
            <a:avLst/>
          </a:prstGeom>
          <a:noFill/>
        </p:spPr>
        <p:txBody>
          <a:bodyPr wrap="square" rtlCol="0">
            <a:spAutoFit/>
          </a:bodyPr>
          <a:lstStyle/>
          <a:p>
            <a:pPr marL="185738" indent="-185738">
              <a:buFont typeface="Arial" panose="020B0604020202020204" pitchFamily="34" charset="0"/>
              <a:buChar char="•"/>
            </a:pPr>
            <a:r>
              <a:rPr lang="en-US" sz="1600" b="1" dirty="0">
                <a:latin typeface="Calibri (Body)"/>
              </a:rPr>
              <a:t>Disaster management</a:t>
            </a:r>
          </a:p>
          <a:p>
            <a:pPr marL="185738" indent="-185738">
              <a:buFont typeface="Arial" panose="020B0604020202020204" pitchFamily="34" charset="0"/>
              <a:buChar char="•"/>
            </a:pPr>
            <a:endParaRPr lang="en-US" sz="1600" b="1" dirty="0">
              <a:latin typeface="Calibri (Body)"/>
            </a:endParaRPr>
          </a:p>
        </p:txBody>
      </p:sp>
      <p:sp>
        <p:nvSpPr>
          <p:cNvPr id="25" name="TextBox 24">
            <a:extLst>
              <a:ext uri="{FF2B5EF4-FFF2-40B4-BE49-F238E27FC236}">
                <a16:creationId xmlns:a16="http://schemas.microsoft.com/office/drawing/2014/main" id="{CEE7861F-1D8D-FD49-A356-651DCD4FC2C5}"/>
              </a:ext>
            </a:extLst>
          </p:cNvPr>
          <p:cNvSpPr txBox="1"/>
          <p:nvPr/>
        </p:nvSpPr>
        <p:spPr>
          <a:xfrm>
            <a:off x="76200" y="1295400"/>
            <a:ext cx="1132535" cy="646331"/>
          </a:xfrm>
          <a:prstGeom prst="rect">
            <a:avLst/>
          </a:prstGeom>
          <a:noFill/>
        </p:spPr>
        <p:txBody>
          <a:bodyPr wrap="square" rtlCol="0">
            <a:spAutoFit/>
          </a:bodyPr>
          <a:lstStyle/>
          <a:p>
            <a:r>
              <a:rPr lang="en-US" sz="1800" b="1" dirty="0">
                <a:ln>
                  <a:solidFill>
                    <a:srgbClr val="0070C0"/>
                  </a:solidFill>
                </a:ln>
                <a:solidFill>
                  <a:srgbClr val="0070C0"/>
                </a:solidFill>
                <a:latin typeface="Calibri (Body)"/>
              </a:rPr>
              <a:t>Drought Stage</a:t>
            </a:r>
          </a:p>
        </p:txBody>
      </p:sp>
      <p:sp>
        <p:nvSpPr>
          <p:cNvPr id="26" name="TextBox 25">
            <a:extLst>
              <a:ext uri="{FF2B5EF4-FFF2-40B4-BE49-F238E27FC236}">
                <a16:creationId xmlns:a16="http://schemas.microsoft.com/office/drawing/2014/main" id="{2E04C0FB-C98A-E84C-A60D-95EC89313584}"/>
              </a:ext>
            </a:extLst>
          </p:cNvPr>
          <p:cNvSpPr txBox="1"/>
          <p:nvPr/>
        </p:nvSpPr>
        <p:spPr>
          <a:xfrm>
            <a:off x="78288" y="2682718"/>
            <a:ext cx="1460421" cy="369332"/>
          </a:xfrm>
          <a:prstGeom prst="rect">
            <a:avLst/>
          </a:prstGeom>
          <a:noFill/>
        </p:spPr>
        <p:txBody>
          <a:bodyPr wrap="square" rtlCol="0">
            <a:spAutoFit/>
          </a:bodyPr>
          <a:lstStyle/>
          <a:p>
            <a:r>
              <a:rPr lang="en-US" sz="1800" b="1" dirty="0">
                <a:ln>
                  <a:solidFill>
                    <a:srgbClr val="0070C0"/>
                  </a:solidFill>
                </a:ln>
                <a:solidFill>
                  <a:srgbClr val="0070C0"/>
                </a:solidFill>
                <a:latin typeface="Calibri (Body)"/>
              </a:rPr>
              <a:t>Description </a:t>
            </a:r>
          </a:p>
        </p:txBody>
      </p:sp>
      <p:sp>
        <p:nvSpPr>
          <p:cNvPr id="27" name="TextBox 26">
            <a:extLst>
              <a:ext uri="{FF2B5EF4-FFF2-40B4-BE49-F238E27FC236}">
                <a16:creationId xmlns:a16="http://schemas.microsoft.com/office/drawing/2014/main" id="{A8CF2641-165E-9E41-B6A0-5CDBBC1740D6}"/>
              </a:ext>
            </a:extLst>
          </p:cNvPr>
          <p:cNvSpPr txBox="1"/>
          <p:nvPr/>
        </p:nvSpPr>
        <p:spPr>
          <a:xfrm>
            <a:off x="119946" y="4132410"/>
            <a:ext cx="1132535" cy="369332"/>
          </a:xfrm>
          <a:prstGeom prst="rect">
            <a:avLst/>
          </a:prstGeom>
          <a:noFill/>
        </p:spPr>
        <p:txBody>
          <a:bodyPr wrap="square" rtlCol="0">
            <a:spAutoFit/>
          </a:bodyPr>
          <a:lstStyle/>
          <a:p>
            <a:r>
              <a:rPr lang="en-US" sz="1800" b="1" dirty="0">
                <a:ln>
                  <a:solidFill>
                    <a:srgbClr val="0070C0"/>
                  </a:solidFill>
                </a:ln>
                <a:solidFill>
                  <a:srgbClr val="0070C0"/>
                </a:solidFill>
                <a:latin typeface="Calibri (Body)"/>
              </a:rPr>
              <a:t>Action</a:t>
            </a:r>
          </a:p>
        </p:txBody>
      </p:sp>
      <p:pic>
        <p:nvPicPr>
          <p:cNvPr id="32" name="Picture 1" descr="page1image1808544">
            <a:extLst>
              <a:ext uri="{FF2B5EF4-FFF2-40B4-BE49-F238E27FC236}">
                <a16:creationId xmlns:a16="http://schemas.microsoft.com/office/drawing/2014/main" id="{B4744562-7BCC-B84C-9AF4-74B8649629B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43120" y="-2635"/>
            <a:ext cx="643456"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p:cNvGrpSpPr/>
          <p:nvPr/>
        </p:nvGrpSpPr>
        <p:grpSpPr>
          <a:xfrm>
            <a:off x="7639050" y="6306613"/>
            <a:ext cx="1509095" cy="596266"/>
            <a:chOff x="7639050" y="6306613"/>
            <a:chExt cx="1509095" cy="596266"/>
          </a:xfrm>
        </p:grpSpPr>
        <p:sp>
          <p:nvSpPr>
            <p:cNvPr id="33"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solidFill>
                  <a:prstClr val="white"/>
                </a:solidFill>
              </a:endParaRPr>
            </a:p>
          </p:txBody>
        </p:sp>
        <p:sp>
          <p:nvSpPr>
            <p:cNvPr id="34" name="Slide Number Placeholder 3">
              <a:extLst>
                <a:ext uri="{FF2B5EF4-FFF2-40B4-BE49-F238E27FC236}">
                  <a16:creationId xmlns:a16="http://schemas.microsoft.com/office/drawing/2014/main"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9</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376507720"/>
      </p:ext>
    </p:extLst>
  </p:cSld>
  <p:clrMapOvr>
    <a:masterClrMapping/>
  </p:clrMapOvr>
</p:sld>
</file>

<file path=ppt/theme/theme1.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7_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algn="ctr"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4.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8482658</TotalTime>
  <Words>1610</Words>
  <Application>Microsoft Office PowerPoint</Application>
  <PresentationFormat>On-screen Show (4:3)</PresentationFormat>
  <Paragraphs>278</Paragraphs>
  <Slides>23</Slides>
  <Notes>7</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23</vt:i4>
      </vt:variant>
    </vt:vector>
  </HeadingPairs>
  <TitlesOfParts>
    <vt:vector size="42" baseType="lpstr">
      <vt:lpstr>Angsana New</vt:lpstr>
      <vt:lpstr>Arial</vt:lpstr>
      <vt:lpstr>Baskerville Old Face</vt:lpstr>
      <vt:lpstr>Browallia New</vt:lpstr>
      <vt:lpstr>Calibri</vt:lpstr>
      <vt:lpstr>Calibri (Body)</vt:lpstr>
      <vt:lpstr>Century Schoolbook</vt:lpstr>
      <vt:lpstr>Corbel</vt:lpstr>
      <vt:lpstr>Cordia New</vt:lpstr>
      <vt:lpstr>DilleniaUPC</vt:lpstr>
      <vt:lpstr>Gill Sans MT</vt:lpstr>
      <vt:lpstr>Tahoma</vt:lpstr>
      <vt:lpstr>TH SarabunIT๙</vt:lpstr>
      <vt:lpstr>TH SarabunPSK</vt:lpstr>
      <vt:lpstr>Times New Roman</vt:lpstr>
      <vt:lpstr>Wingdings</vt:lpstr>
      <vt:lpstr>ชุดรูปแบบของ Office</vt:lpstr>
      <vt:lpstr>7_ชุดรูปแบบของ Office</vt:lpstr>
      <vt:lpstr>Headlines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Severity of Flood , Level 3 (Large Disaster)</vt:lpstr>
      <vt:lpstr>Severity of Flood , Level 4 (Catastrophic Disaster)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ภาพนิ่ง 1</dc:title>
  <dc:creator>KKD Windows 7 V.3</dc:creator>
  <cp:lastModifiedBy>PlaySlam</cp:lastModifiedBy>
  <cp:revision>194</cp:revision>
  <cp:lastPrinted>2018-05-15T05:42:41Z</cp:lastPrinted>
  <dcterms:created xsi:type="dcterms:W3CDTF">2001-12-31T17:27:59Z</dcterms:created>
  <dcterms:modified xsi:type="dcterms:W3CDTF">2018-06-01T11:16:25Z</dcterms:modified>
</cp:coreProperties>
</file>